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70" r:id="rId3"/>
    <p:sldId id="475" r:id="rId4"/>
    <p:sldId id="476" r:id="rId5"/>
    <p:sldId id="471" r:id="rId6"/>
    <p:sldId id="472" r:id="rId7"/>
    <p:sldId id="473" r:id="rId8"/>
    <p:sldId id="4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-Elements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743" y="1533524"/>
            <a:ext cx="8863829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::before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7027" y="1898582"/>
            <a:ext cx="45339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1991" y="2493101"/>
            <a:ext cx="45434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::after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3307" y="1706313"/>
            <a:ext cx="45148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8259" y="2823347"/>
            <a:ext cx="50006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–Elements – first-letter()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5925" y="1801971"/>
            <a:ext cx="6030006" cy="304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8580" y="1946367"/>
            <a:ext cx="2433774" cy="275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–Elements – first-line()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4509" y="5404881"/>
            <a:ext cx="10515600" cy="8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6574" y="1717765"/>
            <a:ext cx="5964283" cy="301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–Elements – selection()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3757474"/>
            <a:ext cx="9652000" cy="55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309" y="1535703"/>
            <a:ext cx="8556172" cy="253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8135" y="4398781"/>
            <a:ext cx="27051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–Elements – placeholder()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259262" y="3694906"/>
            <a:ext cx="23526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5563" y="2208439"/>
            <a:ext cx="10287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6042" y="3383145"/>
            <a:ext cx="32766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8462</TotalTime>
  <Words>34</Words>
  <Application>Microsoft Office PowerPoint</Application>
  <PresentationFormat>Custom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Slide 1</vt:lpstr>
      <vt:lpstr>Pseudo -Elements</vt:lpstr>
      <vt:lpstr>::before</vt:lpstr>
      <vt:lpstr>::after</vt:lpstr>
      <vt:lpstr>Pseudo –Elements – first-letter()</vt:lpstr>
      <vt:lpstr>Pseudo –Elements – first-line()</vt:lpstr>
      <vt:lpstr>Pseudo –Elements – selection()</vt:lpstr>
      <vt:lpstr>Pseudo –Elements – placeholder()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441</cp:revision>
  <dcterms:created xsi:type="dcterms:W3CDTF">2021-03-13T13:53:48Z</dcterms:created>
  <dcterms:modified xsi:type="dcterms:W3CDTF">2022-08-25T17:49:07Z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