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14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default() forms – </a:t>
            </a:r>
            <a:r>
              <a:rPr lang="en-US" dirty="0" err="1" smtClean="0"/>
              <a:t>checkbox,radio,select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47" y="1945141"/>
            <a:ext cx="72580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0707" y="2432730"/>
            <a:ext cx="16573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root()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963" y="2042432"/>
            <a:ext cx="33432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3899" y="2500993"/>
            <a:ext cx="6505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25374" y="1609725"/>
            <a:ext cx="862045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focus() – forms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311" y="2154464"/>
            <a:ext cx="26479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061" y="1852839"/>
            <a:ext cx="45148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1331" y="2825297"/>
            <a:ext cx="4010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PseudoClass:checked</a:t>
            </a:r>
            <a:r>
              <a:rPr lang="en-US" dirty="0" smtClean="0"/>
              <a:t>() – forms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616" y="1650908"/>
            <a:ext cx="37909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219" y="2816908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271" y="4083958"/>
            <a:ext cx="4457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3200" y="1497013"/>
            <a:ext cx="842962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61021" y="2664506"/>
            <a:ext cx="25527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enable() and disabled() forms 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9767" y="2482487"/>
            <a:ext cx="3786187" cy="13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0134" y="4588056"/>
            <a:ext cx="30384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32" y="1636486"/>
            <a:ext cx="71818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28215" y="3053896"/>
            <a:ext cx="3276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required() and optional() forms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111" y="2590528"/>
            <a:ext cx="2952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690" y="1958068"/>
            <a:ext cx="58864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29311" y="2839811"/>
            <a:ext cx="28003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in-range() and out-of-range() forms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1890" y="2034133"/>
            <a:ext cx="3971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593" y="1877786"/>
            <a:ext cx="57531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2946" y="3280229"/>
            <a:ext cx="1963511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47050" y="1980293"/>
            <a:ext cx="1181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read-only() and read-write() forms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185" y="1504950"/>
            <a:ext cx="71151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4843" y="2726418"/>
            <a:ext cx="23622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valid() and invalid() forms </a:t>
            </a:r>
            <a:endParaRPr 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236" y="2131831"/>
            <a:ext cx="30861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9658" y="4274140"/>
            <a:ext cx="32861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2800" y="1735138"/>
            <a:ext cx="4695825" cy="431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654" y="2709636"/>
            <a:ext cx="40195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8520</TotalTime>
  <Words>73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Slide 1</vt:lpstr>
      <vt:lpstr>Pseudo Classes</vt:lpstr>
      <vt:lpstr>PseudoClass: focus() – forms </vt:lpstr>
      <vt:lpstr>PseudoClass:checked() – forms </vt:lpstr>
      <vt:lpstr>PseudoClass: – enable() and disabled() forms </vt:lpstr>
      <vt:lpstr>PseudoClass: – required() and optional() forms </vt:lpstr>
      <vt:lpstr>PseudoClass: – in-range() and out-of-range() forms </vt:lpstr>
      <vt:lpstr>PseudoClass: – read-only() and read-write() forms </vt:lpstr>
      <vt:lpstr>PseudoClass: – valid() and invalid() forms </vt:lpstr>
      <vt:lpstr>PseudoClass: – default() forms – checkbox,radio,select </vt:lpstr>
      <vt:lpstr>PseudoClass: – root()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459</cp:revision>
  <dcterms:created xsi:type="dcterms:W3CDTF">2021-03-13T13:53:48Z</dcterms:created>
  <dcterms:modified xsi:type="dcterms:W3CDTF">2022-08-25T17:49:17Z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