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58" r:id="rId3"/>
    <p:sldId id="359" r:id="rId4"/>
    <p:sldId id="369" r:id="rId5"/>
    <p:sldId id="373" r:id="rId6"/>
    <p:sldId id="374" r:id="rId7"/>
    <p:sldId id="375" r:id="rId8"/>
    <p:sldId id="399" r:id="rId9"/>
    <p:sldId id="401" r:id="rId10"/>
    <p:sldId id="402" r:id="rId11"/>
    <p:sldId id="404" r:id="rId12"/>
    <p:sldId id="405" r:id="rId13"/>
    <p:sldId id="406" r:id="rId14"/>
    <p:sldId id="407" r:id="rId15"/>
    <p:sldId id="408" r:id="rId16"/>
    <p:sldId id="409" r:id="rId17"/>
    <p:sldId id="413" r:id="rId18"/>
    <p:sldId id="40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402" y="1910441"/>
            <a:ext cx="7225256" cy="378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218" y="1773827"/>
            <a:ext cx="7485696" cy="376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128" y="1828528"/>
            <a:ext cx="6491015" cy="365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759" y="1790971"/>
            <a:ext cx="10207670" cy="35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601" y="1848531"/>
            <a:ext cx="5816645" cy="355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560" y="1773692"/>
            <a:ext cx="7455353" cy="356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838" y="1926771"/>
            <a:ext cx="7784647" cy="361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654" y="1866493"/>
            <a:ext cx="8261032" cy="411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Comment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9098" y="1577431"/>
            <a:ext cx="864354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Introduction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Syntax understanding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Different Ways of Applying CSS in HTML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Properties – Deep Dive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Building Various Navigation List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Styling HTML Forms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CSS?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714" y="978967"/>
            <a:ext cx="889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CSS stands for Cascading Style Sheets.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It is used to style HTML documents to make it good looking.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Turn ordinary black &amp; white page into colorful one.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Can make webpage as a Responsive one.</a:t>
            </a:r>
            <a:endParaRPr lang="en-US" altLang="ja-JP" dirty="0"/>
          </a:p>
        </p:txBody>
      </p:sp>
      <p:pic>
        <p:nvPicPr>
          <p:cNvPr id="10" name="Picture 9" descr="difference-between-a-website-and-web-ap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87" y="2716746"/>
            <a:ext cx="6735146" cy="35766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Syntax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120" y="2708695"/>
            <a:ext cx="6596723" cy="20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8160439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A CSS rule consists of a selector and a declaration block.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selector points to the HTML element you want to style.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declaration block contains one or more declarations separated by semicolons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47" y="837564"/>
            <a:ext cx="461440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 smtClean="0"/>
              <a:t>There are three ways of inserting a style sheet: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External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Inline CSS (inside an HTML element)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62193" y="2709264"/>
            <a:ext cx="148027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External CSS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316" y="3217986"/>
            <a:ext cx="9693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an external style sheet, you can change the look of an entire website by changing just one file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17691" y="3674853"/>
            <a:ext cx="7901689" cy="245852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&lt;link </a:t>
            </a:r>
            <a:r>
              <a:rPr lang="en-US" sz="1600" dirty="0" err="1" smtClean="0">
                <a:solidFill>
                  <a:schemeClr val="dk1"/>
                </a:solidFill>
              </a:rPr>
              <a:t>rel</a:t>
            </a:r>
            <a:r>
              <a:rPr lang="en-US" sz="1600" dirty="0" smtClean="0">
                <a:solidFill>
                  <a:schemeClr val="dk1"/>
                </a:solidFill>
              </a:rPr>
              <a:t>="</a:t>
            </a:r>
            <a:r>
              <a:rPr lang="en-US" sz="1600" dirty="0" err="1" smtClean="0">
                <a:solidFill>
                  <a:schemeClr val="dk1"/>
                </a:solidFill>
              </a:rPr>
              <a:t>stylesheet</a:t>
            </a:r>
            <a:r>
              <a:rPr lang="en-US" sz="1600" dirty="0" smtClean="0">
                <a:solidFill>
                  <a:schemeClr val="dk1"/>
                </a:solidFill>
              </a:rPr>
              <a:t>" </a:t>
            </a:r>
            <a:r>
              <a:rPr lang="en-US" sz="1600" dirty="0" err="1" smtClean="0">
                <a:solidFill>
                  <a:schemeClr val="dk1"/>
                </a:solidFill>
              </a:rPr>
              <a:t>href</a:t>
            </a:r>
            <a:r>
              <a:rPr lang="en-US" sz="1600" dirty="0" smtClean="0">
                <a:solidFill>
                  <a:schemeClr val="dk1"/>
                </a:solidFill>
              </a:rPr>
              <a:t>="mystyle.css"&gt;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internal style sheet may be used if one single HTML page has a unique style.</a:t>
            </a:r>
          </a:p>
          <a:p>
            <a:r>
              <a:rPr lang="en-US" sz="1600" dirty="0" smtClean="0"/>
              <a:t>The internal style is defined inside the &lt;style&gt; element, inside the head section.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69450" y="1751161"/>
            <a:ext cx="10101426" cy="455474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body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background-color: linen;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h1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color: maroon;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margin-left: 40px;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3627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 smtClean="0"/>
              <a:t>Intenal</a:t>
            </a:r>
            <a:r>
              <a:rPr lang="en-US" b="1" u="sng" dirty="0" smtClean="0"/>
              <a:t> CSS :</a:t>
            </a: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inline style may be used to apply a unique style for a single element, to use inline styles, add the style attribute to the relevant element.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69449" y="1777042"/>
            <a:ext cx="10101426" cy="3347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 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color:blue;text-align:center</a:t>
            </a:r>
            <a:r>
              <a:rPr lang="en-US" sz="1600" dirty="0" smtClean="0">
                <a:solidFill>
                  <a:schemeClr val="dk1"/>
                </a:solidFill>
              </a:rPr>
              <a:t>;"&gt;This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color:red</a:t>
            </a:r>
            <a:r>
              <a:rPr lang="en-US" sz="1600" dirty="0" smtClean="0">
                <a:solidFill>
                  <a:schemeClr val="dk1"/>
                </a:solidFill>
              </a:rPr>
              <a:t>;"&gt;This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22982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Inline CSS :</a:t>
            </a: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Order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03236" y="1609725"/>
            <a:ext cx="746472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7242" y="1876947"/>
            <a:ext cx="6085524" cy="3596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8558</TotalTime>
  <Words>270</Words>
  <Application>Microsoft Office PowerPoint</Application>
  <PresentationFormat>Custom</PresentationFormat>
  <Paragraphs>46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Opulent</vt:lpstr>
      <vt:lpstr>Slide 1</vt:lpstr>
      <vt:lpstr>Slide 2</vt:lpstr>
      <vt:lpstr>Slide 3</vt:lpstr>
      <vt:lpstr>Slide 4</vt:lpstr>
      <vt:lpstr>Slide 5</vt:lpstr>
      <vt:lpstr>Slide 6</vt:lpstr>
      <vt:lpstr>Slide 7</vt:lpstr>
      <vt:lpstr>CSS Order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CSS Comment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473</cp:revision>
  <dcterms:created xsi:type="dcterms:W3CDTF">2021-03-13T13:53:48Z</dcterms:created>
  <dcterms:modified xsi:type="dcterms:W3CDTF">2022-08-25T17:50:54Z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