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firstName</a:t>
            </a:r>
            <a:r>
              <a:rPr lang="en-IN" dirty="0" smtClean="0"/>
              <a:t> and </a:t>
            </a:r>
            <a:r>
              <a:rPr lang="en-IN" dirty="0" err="1" smtClean="0"/>
              <a:t>LastName</a:t>
            </a:r>
            <a:r>
              <a:rPr lang="en-IN" dirty="0" smtClean="0"/>
              <a:t>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553402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Email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5341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Password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0485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 number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66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2390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96"/>
            <a:ext cx="7239000" cy="47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9923"/>
            <a:ext cx="7239000" cy="41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792961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PATTERN CHARACTERS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2817"/>
            <a:ext cx="7239000" cy="468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65722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code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85194"/>
            <a:ext cx="5410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8580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71942"/>
            <a:ext cx="58293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274</TotalTime>
  <Words>34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Introduction to REGULAR EXPRESSION</vt:lpstr>
      <vt:lpstr>BASIC MATCH</vt:lpstr>
      <vt:lpstr>CHARACTER CLASS</vt:lpstr>
      <vt:lpstr>CHARACTER CLASS</vt:lpstr>
      <vt:lpstr>SPECIAL PATTERN CHARACTERS</vt:lpstr>
      <vt:lpstr>EXAMPLE:</vt:lpstr>
      <vt:lpstr>EXAMPLE</vt:lpstr>
      <vt:lpstr>Js code example</vt:lpstr>
      <vt:lpstr>Slide 9</vt:lpstr>
      <vt:lpstr>firstName and LastName validation</vt:lpstr>
      <vt:lpstr>Email validation</vt:lpstr>
      <vt:lpstr>Password validation</vt:lpstr>
      <vt:lpstr>Phone number validation</vt:lpstr>
      <vt:lpstr>Description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68</cp:revision>
  <dcterms:created xsi:type="dcterms:W3CDTF">2021-09-12T14:54:53Z</dcterms:created>
  <dcterms:modified xsi:type="dcterms:W3CDTF">2022-08-17T14:30:30Z</dcterms:modified>
</cp:coreProperties>
</file>