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2781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Soduko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Game Planning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49487" y="2489994"/>
            <a:ext cx="63722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Sodoku</a:t>
            </a:r>
            <a:r>
              <a:rPr lang="en-US" dirty="0" smtClean="0"/>
              <a:t> initial and final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06637" y="2680494"/>
            <a:ext cx="62579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Final </a:t>
            </a:r>
            <a:r>
              <a:rPr lang="en-US" smtClean="0"/>
              <a:t>Game 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3975" y="2580481"/>
            <a:ext cx="3143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7156</TotalTime>
  <Words>13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Slide 1</vt:lpstr>
      <vt:lpstr>Sudoku Game Planning</vt:lpstr>
      <vt:lpstr>Sodoku initial and final structure</vt:lpstr>
      <vt:lpstr>Sudoku Final Game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331</cp:revision>
  <dcterms:created xsi:type="dcterms:W3CDTF">2021-03-13T13:53:48Z</dcterms:created>
  <dcterms:modified xsi:type="dcterms:W3CDTF">2022-08-25T17:45:54Z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