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1" r:id="rId3"/>
    <p:sldId id="302" r:id="rId4"/>
    <p:sldId id="290" r:id="rId5"/>
    <p:sldId id="291" r:id="rId6"/>
    <p:sldId id="304" r:id="rId7"/>
    <p:sldId id="293" r:id="rId8"/>
    <p:sldId id="307" r:id="rId9"/>
    <p:sldId id="308" r:id="rId10"/>
    <p:sldId id="309" r:id="rId11"/>
    <p:sldId id="297" r:id="rId12"/>
    <p:sldId id="298" r:id="rId13"/>
    <p:sldId id="299" r:id="rId14"/>
    <p:sldId id="300" r:id="rId15"/>
    <p:sldId id="306" r:id="rId16"/>
    <p:sldId id="305" r:id="rId17"/>
    <p:sldId id="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6425" y="1611312"/>
            <a:ext cx="84391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43225" y="2168525"/>
            <a:ext cx="63055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44687"/>
            <a:ext cx="10668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728" y="1595438"/>
            <a:ext cx="98774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2" y="1985555"/>
            <a:ext cx="7942218" cy="40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644" y="1925138"/>
            <a:ext cx="10086975" cy="431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currying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9389" y="1600200"/>
            <a:ext cx="57332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133" y="1778294"/>
            <a:ext cx="8420100" cy="44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1635555"/>
            <a:ext cx="9405257" cy="37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 Parameters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1250" y="2487612"/>
            <a:ext cx="7429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4" y="3080385"/>
            <a:ext cx="68008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6340" y="1198927"/>
            <a:ext cx="6696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4" y="3080385"/>
            <a:ext cx="68008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67" y="1600200"/>
            <a:ext cx="716266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673" y="2056992"/>
            <a:ext cx="74961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7862" y="1668462"/>
            <a:ext cx="82962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2229" y="1862273"/>
            <a:ext cx="9431381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7254</TotalTime>
  <Words>34</Words>
  <Application>Microsoft Office PowerPoint</Application>
  <PresentationFormat>Custom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Slide 1</vt:lpstr>
      <vt:lpstr>Function Declaration</vt:lpstr>
      <vt:lpstr>Function Expression</vt:lpstr>
      <vt:lpstr>Default Function Parameters</vt:lpstr>
      <vt:lpstr>Function Value Vs Function Reference</vt:lpstr>
      <vt:lpstr>Function Value Vs Function Reference</vt:lpstr>
      <vt:lpstr>Function Callback</vt:lpstr>
      <vt:lpstr>Call </vt:lpstr>
      <vt:lpstr>apply</vt:lpstr>
      <vt:lpstr>Bind</vt:lpstr>
      <vt:lpstr>IIFE</vt:lpstr>
      <vt:lpstr>Closures</vt:lpstr>
      <vt:lpstr>Closures</vt:lpstr>
      <vt:lpstr>Closure</vt:lpstr>
      <vt:lpstr>closures</vt:lpstr>
      <vt:lpstr>First-class VS Higher-order-function</vt:lpstr>
      <vt:lpstr>Function currying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362</cp:revision>
  <dcterms:created xsi:type="dcterms:W3CDTF">2021-03-13T13:53:48Z</dcterms:created>
  <dcterms:modified xsi:type="dcterms:W3CDTF">2022-08-31T07:26:02Z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