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414" r:id="rId3"/>
    <p:sldId id="415" r:id="rId4"/>
    <p:sldId id="435" r:id="rId5"/>
    <p:sldId id="436" r:id="rId6"/>
    <p:sldId id="412" r:id="rId7"/>
    <p:sldId id="386" r:id="rId8"/>
    <p:sldId id="387" r:id="rId9"/>
    <p:sldId id="388" r:id="rId10"/>
    <p:sldId id="437" r:id="rId11"/>
    <p:sldId id="439" r:id="rId12"/>
    <p:sldId id="438" r:id="rId13"/>
    <p:sldId id="425" r:id="rId14"/>
    <p:sldId id="427" r:id="rId15"/>
    <p:sldId id="426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46" r:id="rId24"/>
    <p:sldId id="440" r:id="rId25"/>
    <p:sldId id="441" r:id="rId26"/>
    <p:sldId id="442" r:id="rId27"/>
    <p:sldId id="443" r:id="rId28"/>
    <p:sldId id="444" r:id="rId29"/>
    <p:sldId id="445" r:id="rId30"/>
    <p:sldId id="421" r:id="rId31"/>
    <p:sldId id="422" r:id="rId32"/>
    <p:sldId id="423" r:id="rId33"/>
    <p:sldId id="42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2022/8/31</a:t>
            </a:fld>
            <a:endParaRPr kumimoji="1" lang="ja-JP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Sync And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Async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4874" y="427899"/>
            <a:ext cx="10579000" cy="6234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5081" y="323396"/>
            <a:ext cx="10455101" cy="605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promise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26288" y="1609725"/>
            <a:ext cx="8418625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 chain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986087" y="1920875"/>
            <a:ext cx="621982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Promise.chain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9654" y="1924980"/>
            <a:ext cx="11692345" cy="4083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Promise.chain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87086" y="1593669"/>
            <a:ext cx="9119507" cy="4846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Promise.all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719387" y="1625600"/>
            <a:ext cx="675322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Promise.all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2192" y="1583032"/>
            <a:ext cx="10235293" cy="498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Promise.all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1234" y="1894251"/>
            <a:ext cx="8373292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and Await	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2252" y="1522889"/>
            <a:ext cx="10344422" cy="4982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8758" y="1567544"/>
            <a:ext cx="10511425" cy="483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Async</a:t>
            </a:r>
            <a:r>
              <a:rPr lang="en-US" dirty="0" smtClean="0"/>
              <a:t> and Await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88720" y="2127182"/>
            <a:ext cx="9313817" cy="385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and </a:t>
            </a:r>
            <a:r>
              <a:rPr lang="en-US" dirty="0" err="1" smtClean="0"/>
              <a:t>async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0862" y="1835037"/>
            <a:ext cx="9813744" cy="446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and </a:t>
            </a:r>
            <a:r>
              <a:rPr lang="en-US" dirty="0" err="1" smtClean="0"/>
              <a:t>Async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6023" y="1608206"/>
            <a:ext cx="10319657" cy="45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and await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1886" y="1600200"/>
            <a:ext cx="11220993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8903" y="1936819"/>
            <a:ext cx="9993086" cy="4450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Review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40699" y="1632858"/>
            <a:ext cx="9170398" cy="454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57684" y="1707401"/>
            <a:ext cx="7534956" cy="4406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95006" y="1577430"/>
            <a:ext cx="719763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7279" y="2043089"/>
            <a:ext cx="8556171" cy="41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0759" y="467086"/>
            <a:ext cx="10647618" cy="5816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03565" y="1629682"/>
            <a:ext cx="7524205" cy="4653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Method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4104" y="1472926"/>
            <a:ext cx="10003643" cy="4967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527" y="585083"/>
            <a:ext cx="10822849" cy="575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7569" y="459763"/>
            <a:ext cx="10703242" cy="502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3859" y="480150"/>
            <a:ext cx="11221387" cy="5528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414587" y="1854200"/>
            <a:ext cx="73628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0239" y="1693001"/>
            <a:ext cx="9013371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setTimeout</a:t>
            </a:r>
            <a:r>
              <a:rPr lang="en-IN" dirty="0" smtClean="0"/>
              <a:t> and </a:t>
            </a:r>
            <a:r>
              <a:rPr lang="en-IN" dirty="0" err="1" smtClean="0"/>
              <a:t>SetInterval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33467" y="2357431"/>
            <a:ext cx="7524803" cy="244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010" y="378823"/>
            <a:ext cx="10313670" cy="5982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9771" y="414835"/>
            <a:ext cx="10507166" cy="5659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4202" y="440962"/>
            <a:ext cx="10621924" cy="584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7254</TotalTime>
  <Words>46</Words>
  <Application>Microsoft Office PowerPoint</Application>
  <PresentationFormat>Custom</PresentationFormat>
  <Paragraphs>24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Apex</vt:lpstr>
      <vt:lpstr>Slide 1</vt:lpstr>
      <vt:lpstr>JSON</vt:lpstr>
      <vt:lpstr>JSON</vt:lpstr>
      <vt:lpstr>Exception Handling</vt:lpstr>
      <vt:lpstr>Exception Handling</vt:lpstr>
      <vt:lpstr>setTimeout and SetInterval</vt:lpstr>
      <vt:lpstr>Slide 7</vt:lpstr>
      <vt:lpstr>Slide 8</vt:lpstr>
      <vt:lpstr>Slide 9</vt:lpstr>
      <vt:lpstr>Slide 10</vt:lpstr>
      <vt:lpstr>Slide 11</vt:lpstr>
      <vt:lpstr>promise</vt:lpstr>
      <vt:lpstr>Promise chain</vt:lpstr>
      <vt:lpstr>Promise.chain</vt:lpstr>
      <vt:lpstr>Promise.chain</vt:lpstr>
      <vt:lpstr>Promise.all</vt:lpstr>
      <vt:lpstr>Promise.all</vt:lpstr>
      <vt:lpstr>Promise.all</vt:lpstr>
      <vt:lpstr>Async and Await </vt:lpstr>
      <vt:lpstr>Example of Async and Await</vt:lpstr>
      <vt:lpstr>Sync and async</vt:lpstr>
      <vt:lpstr>Sync and Async</vt:lpstr>
      <vt:lpstr>Async and await</vt:lpstr>
      <vt:lpstr>HTTP Request</vt:lpstr>
      <vt:lpstr>HTTP Review</vt:lpstr>
      <vt:lpstr>Ajax</vt:lpstr>
      <vt:lpstr>Ajax</vt:lpstr>
      <vt:lpstr>Ajax</vt:lpstr>
      <vt:lpstr>Slide 29</vt:lpstr>
      <vt:lpstr>Fetch Method</vt:lpstr>
      <vt:lpstr>Slide 31</vt:lpstr>
      <vt:lpstr>Slide 32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362</cp:revision>
  <dcterms:created xsi:type="dcterms:W3CDTF">2021-03-13T13:53:48Z</dcterms:created>
  <dcterms:modified xsi:type="dcterms:W3CDTF">2022-08-31T07:46:11Z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