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replace(): </a:t>
            </a:r>
            <a:r>
              <a:rPr lang="en-US" dirty="0" smtClean="0"/>
              <a:t>method </a:t>
            </a:r>
            <a:r>
              <a:rPr lang="en-US" dirty="0"/>
              <a:t>replaces a specified value with another value in a </a:t>
            </a:r>
            <a:r>
              <a:rPr lang="en-US" dirty="0" smtClean="0"/>
              <a:t>string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the value is not </a:t>
            </a:r>
            <a:r>
              <a:rPr lang="en-US" dirty="0" smtClean="0"/>
              <a:t>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Slice(): </a:t>
            </a:r>
            <a:r>
              <a:rPr lang="en-US" dirty="0"/>
              <a:t>extracts a part of a string and returns the extracted part in a new </a:t>
            </a:r>
            <a:r>
              <a:rPr lang="en-US" dirty="0" smtClean="0"/>
              <a:t>string, </a:t>
            </a:r>
            <a:r>
              <a:rPr lang="en-US" dirty="0"/>
              <a:t>method takes 2 parameters: the start position, and the end </a:t>
            </a: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Substring(): </a:t>
            </a:r>
            <a:r>
              <a:rPr lang="en-IN" dirty="0"/>
              <a:t>is similar to slice</a:t>
            </a:r>
            <a:r>
              <a:rPr lang="en-IN" dirty="0" smtClean="0"/>
              <a:t>(), </a:t>
            </a:r>
            <a:r>
              <a:rPr lang="en-US" dirty="0" smtClean="0"/>
              <a:t>difference </a:t>
            </a:r>
            <a:r>
              <a:rPr lang="en-US" dirty="0"/>
              <a:t>is that substring() cannot accept negative </a:t>
            </a:r>
            <a:r>
              <a:rPr lang="en-US" dirty="0" smtClean="0"/>
              <a:t>indexes</a:t>
            </a:r>
            <a:r>
              <a:rPr lang="en-US" dirty="0"/>
              <a:t>. omit the second parameter, substring() will slice out the rest of the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split():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“I am learning 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"Please visit Madras, I love Madras!";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(/Madras/g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"Apple, Banana, Kiwi";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 smtClean="0">
                <a:solidFill>
                  <a:schemeClr val="tx1"/>
                </a:solidFill>
              </a:rPr>
              <a:t>str.slice</a:t>
            </a:r>
            <a:r>
              <a:rPr lang="en-US" sz="1500" dirty="0" smtClean="0">
                <a:solidFill>
                  <a:schemeClr val="tx1"/>
                </a:solidFill>
              </a:rPr>
              <a:t>(7, </a:t>
            </a:r>
            <a:r>
              <a:rPr lang="en-US" sz="1500" dirty="0">
                <a:solidFill>
                  <a:schemeClr val="tx1"/>
                </a:solidFill>
              </a:rPr>
              <a:t>13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="" xmlns:p14="http://schemas.microsoft.com/office/powerpoint/2010/main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7200</TotalTime>
  <Words>545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337</cp:revision>
  <dcterms:created xsi:type="dcterms:W3CDTF">2021-03-13T13:53:48Z</dcterms:created>
  <dcterms:modified xsi:type="dcterms:W3CDTF">2022-07-21T07:41:13Z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