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3" r:id="rId3"/>
    <p:sldId id="295" r:id="rId4"/>
    <p:sldId id="290" r:id="rId5"/>
    <p:sldId id="291" r:id="rId6"/>
    <p:sldId id="294" r:id="rId7"/>
    <p:sldId id="292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Date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5141" y="391887"/>
            <a:ext cx="10421167" cy="613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087" y="391886"/>
            <a:ext cx="10633164" cy="604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522" y="1476103"/>
            <a:ext cx="10389038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567543"/>
            <a:ext cx="10737668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Hours 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672046"/>
            <a:ext cx="10633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45474"/>
            <a:ext cx="10620102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to </a:t>
            </a:r>
            <a:r>
              <a:rPr lang="en-US" dirty="0" err="1" smtClean="0"/>
              <a:t>toISOString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7" y="1789610"/>
            <a:ext cx="10750732" cy="31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2491" y="5315222"/>
            <a:ext cx="7850778" cy="111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352697"/>
            <a:ext cx="11103428" cy="61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7215</TotalTime>
  <Words>12</Words>
  <Application>Microsoft Office PowerPoint</Application>
  <PresentationFormat>Custom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GetDate</vt:lpstr>
      <vt:lpstr>setDate</vt:lpstr>
      <vt:lpstr>12 Hours Format</vt:lpstr>
      <vt:lpstr>Other Date</vt:lpstr>
      <vt:lpstr>Date to toISOString()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2022-08-05T06:11:07Z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