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14" r:id="rId3"/>
    <p:sldId id="290" r:id="rId4"/>
    <p:sldId id="291" r:id="rId5"/>
    <p:sldId id="292" r:id="rId6"/>
    <p:sldId id="312" r:id="rId7"/>
    <p:sldId id="313" r:id="rId8"/>
    <p:sldId id="307" r:id="rId9"/>
    <p:sldId id="308" r:id="rId10"/>
    <p:sldId id="309" r:id="rId11"/>
    <p:sldId id="310" r:id="rId12"/>
    <p:sldId id="311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BOM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721122"/>
            <a:ext cx="1042415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setTimeout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016" y="1776548"/>
            <a:ext cx="10554789" cy="432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setInterval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7909" y="1502228"/>
            <a:ext cx="9784080" cy="480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Window.history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2" y="1773374"/>
            <a:ext cx="1047641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Backward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1782" y="1915455"/>
            <a:ext cx="9679577" cy="299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6226" y="2424113"/>
            <a:ext cx="8223613" cy="284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History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747247"/>
            <a:ext cx="1011065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Window.navigator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1564368"/>
            <a:ext cx="112993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640" y="352698"/>
            <a:ext cx="10998926" cy="589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588" y="1502228"/>
            <a:ext cx="10972801" cy="487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1.Window Object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9658" y="1764960"/>
            <a:ext cx="66770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9548" y="4471443"/>
            <a:ext cx="63817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269" y="1825625"/>
            <a:ext cx="1067235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9" y="1825625"/>
            <a:ext cx="108421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9977" y="1672046"/>
            <a:ext cx="9927772" cy="482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457" y="1580607"/>
            <a:ext cx="10515600" cy="455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Object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1132" y="1890940"/>
            <a:ext cx="69755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3143" y="300446"/>
            <a:ext cx="10868297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window.open</a:t>
            </a:r>
            <a:r>
              <a:rPr lang="en-US" dirty="0" smtClean="0"/>
              <a:t> And </a:t>
            </a:r>
            <a:r>
              <a:rPr lang="en-US" dirty="0" err="1" smtClean="0"/>
              <a:t>window.close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1783" y="1724296"/>
            <a:ext cx="9757954" cy="470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Window.resizeBy</a:t>
            </a:r>
            <a:r>
              <a:rPr lang="en-US" dirty="0" smtClean="0"/>
              <a:t> and </a:t>
            </a:r>
            <a:r>
              <a:rPr lang="en-US" dirty="0" err="1" smtClean="0"/>
              <a:t>window.moveTo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825625"/>
            <a:ext cx="937913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8091" y="1815736"/>
            <a:ext cx="9966960" cy="431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00934" y="1825625"/>
            <a:ext cx="659013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7373</TotalTime>
  <Words>33</Words>
  <Application>Microsoft Office PowerPoint</Application>
  <PresentationFormat>Custom</PresentationFormat>
  <Paragraphs>20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1.Window Object</vt:lpstr>
      <vt:lpstr>BOM</vt:lpstr>
      <vt:lpstr>Window Object</vt:lpstr>
      <vt:lpstr>Slide 5</vt:lpstr>
      <vt:lpstr>window.open And window.close</vt:lpstr>
      <vt:lpstr>Window.resizeBy and window.moveTo</vt:lpstr>
      <vt:lpstr>alert</vt:lpstr>
      <vt:lpstr>confirm</vt:lpstr>
      <vt:lpstr>prompt</vt:lpstr>
      <vt:lpstr>setTimeout</vt:lpstr>
      <vt:lpstr>setInterval</vt:lpstr>
      <vt:lpstr>2. Window.history</vt:lpstr>
      <vt:lpstr>Move Backward</vt:lpstr>
      <vt:lpstr>Move Forward</vt:lpstr>
      <vt:lpstr>URL History</vt:lpstr>
      <vt:lpstr>3. Window.navigator</vt:lpstr>
      <vt:lpstr>Slide 18</vt:lpstr>
      <vt:lpstr>JavaScript Navigator Properties &amp; Methods </vt:lpstr>
      <vt:lpstr>JavaScript Navigator Properties &amp; Methods</vt:lpstr>
      <vt:lpstr>JavaScript Navigator Properties &amp; Methods</vt:lpstr>
      <vt:lpstr>JavaScript Navigator Properties &amp;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356</cp:revision>
  <dcterms:created xsi:type="dcterms:W3CDTF">2021-03-13T13:53:48Z</dcterms:created>
  <dcterms:modified xsi:type="dcterms:W3CDTF">2022-08-10T09:09:47Z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