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4" r:id="rId4"/>
    <p:sldId id="291" r:id="rId5"/>
    <p:sldId id="292" r:id="rId6"/>
    <p:sldId id="316" r:id="rId7"/>
    <p:sldId id="295" r:id="rId8"/>
    <p:sldId id="296" r:id="rId9"/>
    <p:sldId id="297" r:id="rId10"/>
    <p:sldId id="315" r:id="rId11"/>
    <p:sldId id="298" r:id="rId12"/>
    <p:sldId id="299" r:id="rId13"/>
    <p:sldId id="312" r:id="rId14"/>
    <p:sldId id="310" r:id="rId15"/>
    <p:sldId id="300" r:id="rId16"/>
    <p:sldId id="301" r:id="rId17"/>
    <p:sldId id="302" r:id="rId18"/>
    <p:sldId id="303" r:id="rId19"/>
    <p:sldId id="306" r:id="rId20"/>
    <p:sldId id="307" r:id="rId21"/>
    <p:sldId id="308" r:id="rId22"/>
    <p:sldId id="311" r:id="rId23"/>
    <p:sldId id="309" r:id="rId24"/>
    <p:sldId id="304" r:id="rId25"/>
    <p:sldId id="313" r:id="rId26"/>
    <p:sldId id="30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40664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ES6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for object and array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950" y="1960358"/>
            <a:ext cx="61341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1772" y="2058215"/>
            <a:ext cx="3958046" cy="392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04194"/>
            <a:ext cx="91376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5" y="1609725"/>
            <a:ext cx="856036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6389" y="1685109"/>
            <a:ext cx="10829107" cy="45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String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943" y="2521131"/>
            <a:ext cx="4950823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8286" y="2508069"/>
            <a:ext cx="6611165" cy="377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609725"/>
            <a:ext cx="9810819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62" y="1714488"/>
            <a:ext cx="96203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857364"/>
            <a:ext cx="914406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963" y="1785926"/>
            <a:ext cx="933456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771" y="1659912"/>
            <a:ext cx="10829109" cy="13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040" y="2834640"/>
            <a:ext cx="9718766" cy="380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ES6- </a:t>
            </a:r>
            <a:r>
              <a:rPr lang="en-IN" dirty="0" err="1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040" y="1990589"/>
            <a:ext cx="6296025" cy="348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73512" y="1674201"/>
            <a:ext cx="48196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7512" y="1651476"/>
            <a:ext cx="9619162" cy="4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1825625"/>
            <a:ext cx="1080298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keyword in normal function and  </a:t>
            </a:r>
            <a:r>
              <a:rPr lang="en-US" dirty="0" smtClean="0"/>
              <a:t>arrow function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5689" y="1698171"/>
            <a:ext cx="4191000" cy="4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5043" y="1554480"/>
            <a:ext cx="390525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464" y="1714488"/>
            <a:ext cx="942981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Spread Parameter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977" y="1658983"/>
            <a:ext cx="9731829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3" y="1714488"/>
            <a:ext cx="990606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85926"/>
            <a:ext cx="9652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85927"/>
            <a:ext cx="9906069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</a:t>
            </a:r>
            <a:r>
              <a:rPr lang="en-IN" dirty="0" smtClean="0"/>
              <a:t>example -1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211" y="1714488"/>
            <a:ext cx="942981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61" y="1609725"/>
            <a:ext cx="990606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13" y="1857364"/>
            <a:ext cx="885831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904" y="1384663"/>
            <a:ext cx="10567850" cy="487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710" y="326572"/>
            <a:ext cx="8059782" cy="582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7395</TotalTime>
  <Words>75</Words>
  <Application>Microsoft Office PowerPoint</Application>
  <PresentationFormat>Custom</PresentationFormat>
  <Paragraphs>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ES6- Javascript</vt:lpstr>
      <vt:lpstr>features</vt:lpstr>
      <vt:lpstr>Let and const</vt:lpstr>
      <vt:lpstr>Let and const example -1</vt:lpstr>
      <vt:lpstr>Let and const example -2 </vt:lpstr>
      <vt:lpstr>Let and const – example -3</vt:lpstr>
      <vt:lpstr>Variable Scopes</vt:lpstr>
      <vt:lpstr>Slide 9</vt:lpstr>
      <vt:lpstr>Const for object and array</vt:lpstr>
      <vt:lpstr>Arrow function</vt:lpstr>
      <vt:lpstr>Tips for arrow function</vt:lpstr>
      <vt:lpstr>Template String</vt:lpstr>
      <vt:lpstr>Template String</vt:lpstr>
      <vt:lpstr>classes</vt:lpstr>
      <vt:lpstr>Classes – example </vt:lpstr>
      <vt:lpstr>alternative</vt:lpstr>
      <vt:lpstr>inheritance</vt:lpstr>
      <vt:lpstr>Static Method</vt:lpstr>
      <vt:lpstr>Getter And Setter</vt:lpstr>
      <vt:lpstr>Method overriding</vt:lpstr>
      <vt:lpstr>Method overloading</vt:lpstr>
      <vt:lpstr>This keyword in normal function and  arrow function</vt:lpstr>
      <vt:lpstr>Spread and rest parameter</vt:lpstr>
      <vt:lpstr>Rest And Spread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345</cp:revision>
  <dcterms:created xsi:type="dcterms:W3CDTF">2021-03-13T13:53:48Z</dcterms:created>
  <dcterms:modified xsi:type="dcterms:W3CDTF">2022-08-18T08:53:11Z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