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Nodejs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the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4" y="1825625"/>
            <a:ext cx="910481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the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920" y="1825625"/>
            <a:ext cx="915706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the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645" y="1567543"/>
            <a:ext cx="10894423" cy="471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the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920" y="1825625"/>
            <a:ext cx="94183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version of </a:t>
            </a:r>
            <a:r>
              <a:rPr lang="en-IN" dirty="0" err="1" smtClean="0"/>
              <a:t>package.json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7048" y="1825625"/>
            <a:ext cx="651790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72491"/>
            <a:ext cx="10607039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on Browser and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8251" y="1864812"/>
            <a:ext cx="7485017" cy="460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1371599"/>
            <a:ext cx="11286309" cy="52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purpose Does NPM Server?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6914" y="2155371"/>
            <a:ext cx="9274629" cy="397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High-Level Overview of NPM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206" y="1593670"/>
            <a:ext cx="10646228" cy="480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Installation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080" y="1358537"/>
            <a:ext cx="11038114" cy="5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8091" y="1685109"/>
            <a:ext cx="10332720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 err="1" smtClean="0"/>
              <a:t>isPackage.json</a:t>
            </a:r>
            <a:r>
              <a:rPr lang="en-IN" dirty="0" smtClean="0"/>
              <a:t>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7018" y="1812562"/>
            <a:ext cx="1086829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7166</TotalTime>
  <Words>45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What is Nodejs</vt:lpstr>
      <vt:lpstr>Javascript on Browser and Nodejs</vt:lpstr>
      <vt:lpstr>What is NPM</vt:lpstr>
      <vt:lpstr>What purpose Does NPM Server?</vt:lpstr>
      <vt:lpstr>High-Level Overview of NPM </vt:lpstr>
      <vt:lpstr>Local Installation </vt:lpstr>
      <vt:lpstr>Basic Command</vt:lpstr>
      <vt:lpstr>What isPackage.json?</vt:lpstr>
      <vt:lpstr>Inside the package.json</vt:lpstr>
      <vt:lpstr>Inside the package.json</vt:lpstr>
      <vt:lpstr>Inside the package.json</vt:lpstr>
      <vt:lpstr>Inside the package.json</vt:lpstr>
      <vt:lpstr>Final version of package.json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333</cp:revision>
  <dcterms:created xsi:type="dcterms:W3CDTF">2021-03-13T13:53:48Z</dcterms:created>
  <dcterms:modified xsi:type="dcterms:W3CDTF">2022-08-02T11:02:10Z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