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0" r:id="rId3"/>
    <p:sldId id="29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smtClean="0">
                <a:solidFill>
                  <a:srgbClr val="0064B5"/>
                </a:solidFill>
              </a:rPr>
              <a:t>Axios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Setup the </a:t>
            </a:r>
            <a:r>
              <a:rPr lang="en-IN" dirty="0" err="1" smtClean="0"/>
              <a:t>package.json</a:t>
            </a:r>
            <a:r>
              <a:rPr lang="en-IN" dirty="0" smtClean="0"/>
              <a:t> using </a:t>
            </a:r>
            <a:r>
              <a:rPr lang="en-IN" dirty="0" err="1" smtClean="0"/>
              <a:t>npm</a:t>
            </a:r>
            <a:r>
              <a:rPr lang="en-IN" dirty="0" smtClean="0"/>
              <a:t> init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6023" y="1554480"/>
            <a:ext cx="10345783" cy="489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 the package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89165" y="2325189"/>
            <a:ext cx="9535885" cy="3461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7297</TotalTime>
  <Words>10</Words>
  <Application>Microsoft Office PowerPoint</Application>
  <PresentationFormat>Custom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Setup the package.json using npm init</vt:lpstr>
      <vt:lpstr>Install the package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324</cp:revision>
  <dcterms:created xsi:type="dcterms:W3CDTF">2021-03-13T13:53:48Z</dcterms:created>
  <dcterms:modified xsi:type="dcterms:W3CDTF">2022-08-02T10:51:29Z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