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c9532c5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6c9532c5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c9532c5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6c9532c5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6c9532c5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6c9532c5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c9532c5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6c9532c5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c9532c5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46c9532c5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c9532c5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6c9532c5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c9532c5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6c9532c5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c9532c5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46c9532c5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facebookincubator/create-react-app" TargetMode="External"/><Relationship Id="rId4" Type="http://schemas.openxmlformats.org/officeDocument/2006/relationships/hyperlink" Target="https://nodejs.org/en/" TargetMode="External"/><Relationship Id="rId5" Type="http://schemas.openxmlformats.org/officeDocument/2006/relationships/hyperlink" Target="https://reactjs.org/docs/create-a-new-react-app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React_create_app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112525"/>
            <a:ext cx="7505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Roboto"/>
                <a:ea typeface="Roboto"/>
                <a:cs typeface="Roboto"/>
                <a:sym typeface="Roboto"/>
              </a:rPr>
              <a:t>Create React App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675400"/>
            <a:ext cx="7505700" cy="44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65">
                <a:solidFill>
                  <a:srgbClr val="1A1A1A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Create React App</a:t>
            </a:r>
            <a:r>
              <a:rPr lang="en" sz="656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is a comfortable environment for learning React, and is the best way to start building a new application in React.</a:t>
            </a:r>
            <a:endParaRPr sz="656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56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sets up your development environment so that you can use the latest JavaScript features, provides a nice developer experience, and optimizes your app for production. You’ll need to have </a:t>
            </a:r>
            <a:r>
              <a:rPr lang="en" sz="6565">
                <a:solidFill>
                  <a:srgbClr val="1A1A1A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Node &gt;= 14.0.0 and npm &gt;= 5.6</a:t>
            </a:r>
            <a:r>
              <a:rPr lang="en" sz="656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on your machine. To create a project, run:</a:t>
            </a:r>
            <a:endParaRPr sz="656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565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https://reactjs.org/docs/create-a-new-react-app.html</a:t>
            </a:r>
            <a:endParaRPr sz="656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56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https://www.geeksforgeeks.org/what-are-the-differences-between-npm-and-npx/#:~:text=NPX%3A%20The%20npx%20stands%20for,without%20even%20installing%20that%20package.</a:t>
            </a:r>
            <a:endParaRPr sz="656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565">
                <a:latin typeface="Courier New"/>
                <a:ea typeface="Courier New"/>
                <a:cs typeface="Courier New"/>
                <a:sym typeface="Courier New"/>
              </a:rPr>
              <a:t>npx create-react-app my-app</a:t>
            </a:r>
            <a:endParaRPr sz="656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565">
                <a:latin typeface="Courier New"/>
                <a:ea typeface="Courier New"/>
                <a:cs typeface="Courier New"/>
                <a:sym typeface="Courier New"/>
              </a:rPr>
              <a:t>cd my-app</a:t>
            </a:r>
            <a:endParaRPr sz="656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565">
                <a:latin typeface="Courier New"/>
                <a:ea typeface="Courier New"/>
                <a:cs typeface="Courier New"/>
                <a:sym typeface="Courier New"/>
              </a:rPr>
              <a:t>npm start</a:t>
            </a:r>
            <a:endParaRPr sz="656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757550" y="340325"/>
            <a:ext cx="75057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300"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Class Component</a:t>
            </a:r>
            <a:endParaRPr sz="3300"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973625"/>
            <a:ext cx="7505700" cy="44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When creating a React component, the component's name </a:t>
            </a:r>
            <a:r>
              <a:rPr i="1" lang="en" sz="17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MUST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 start with an upper case letter.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A class component must include the </a:t>
            </a:r>
            <a:r>
              <a:rPr lang="en" sz="1700">
                <a:solidFill>
                  <a:srgbClr val="DC143C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extends React.Component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 statement. This statement creates an inheritance to React.Component, and gives your component access to React.Component's functions.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The component also requires a </a:t>
            </a:r>
            <a:r>
              <a:rPr lang="en" sz="1700">
                <a:solidFill>
                  <a:srgbClr val="DC143C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render()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 method, this method returns HTML.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77AA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class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" sz="1600">
                <a:solidFill>
                  <a:srgbClr val="DD4A68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Car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" sz="1600">
                <a:solidFill>
                  <a:srgbClr val="0077AA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extends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" sz="1600">
                <a:solidFill>
                  <a:srgbClr val="DD4A68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React</a:t>
            </a:r>
            <a:r>
              <a:rPr lang="en" sz="1600">
                <a:solidFill>
                  <a:srgbClr val="999999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.</a:t>
            </a:r>
            <a:r>
              <a:rPr lang="en" sz="1600">
                <a:solidFill>
                  <a:srgbClr val="DD4A68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Component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" sz="1600">
                <a:solidFill>
                  <a:srgbClr val="999999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{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  </a:t>
            </a:r>
            <a:r>
              <a:rPr lang="en" sz="1600">
                <a:solidFill>
                  <a:srgbClr val="DD4A68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render</a:t>
            </a:r>
            <a:r>
              <a:rPr lang="en" sz="1600">
                <a:solidFill>
                  <a:srgbClr val="999999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()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" sz="1600">
                <a:solidFill>
                  <a:srgbClr val="999999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{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    </a:t>
            </a:r>
            <a:r>
              <a:rPr lang="en" sz="1600">
                <a:solidFill>
                  <a:srgbClr val="0077AA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return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" sz="1600">
                <a:solidFill>
                  <a:srgbClr val="999999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&lt;</a:t>
            </a:r>
            <a:r>
              <a:rPr lang="en" sz="1600">
                <a:solidFill>
                  <a:srgbClr val="990055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h2</a:t>
            </a:r>
            <a:r>
              <a:rPr lang="en" sz="1600">
                <a:solidFill>
                  <a:srgbClr val="999999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&gt;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Hi, I am a Car!</a:t>
            </a:r>
            <a:r>
              <a:rPr lang="en" sz="1600">
                <a:solidFill>
                  <a:srgbClr val="999999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&lt;/</a:t>
            </a:r>
            <a:r>
              <a:rPr lang="en" sz="1600">
                <a:solidFill>
                  <a:srgbClr val="990055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h2</a:t>
            </a:r>
            <a:r>
              <a:rPr lang="en" sz="1600">
                <a:solidFill>
                  <a:srgbClr val="999999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&gt;;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  </a:t>
            </a:r>
            <a:r>
              <a:rPr lang="en" sz="1600">
                <a:solidFill>
                  <a:srgbClr val="999999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}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}</a:t>
            </a:r>
            <a:endParaRPr sz="1600">
              <a:solidFill>
                <a:srgbClr val="999999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623775"/>
            <a:ext cx="75057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577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Function Component</a:t>
            </a:r>
            <a:endParaRPr sz="2577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503450"/>
            <a:ext cx="7505700" cy="29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Function component also returns HTML, and behaves much the same way as a Class component, but Function components can be written using much less code, are easier to understand,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1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77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1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Hi, I am a Car!</a:t>
            </a:r>
            <a:r>
              <a:rPr lang="en" sz="11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1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549825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281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are props in React</a:t>
            </a:r>
            <a:endParaRPr b="1" sz="281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207700"/>
            <a:ext cx="75057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A0A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use props in React to pass data from one component to another (from a parent component to a child component(s)). Props is just a shorter way of saying properties. They are useful when you want the flow of data in your app to be dynamic.</a:t>
            </a:r>
            <a:endParaRPr sz="1700">
              <a:solidFill>
                <a:srgbClr val="0A0A2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A0A2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Props are arguments passed into React components.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Props are passed to components via HTML attributes.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C143C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700">
                <a:solidFill>
                  <a:srgbClr val="000000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 stands for properties.</a:t>
            </a:r>
            <a:endParaRPr sz="1700">
              <a:solidFill>
                <a:srgbClr val="000000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0A0A2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475900"/>
            <a:ext cx="7505700" cy="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/>
              <a:t>React Dom</a:t>
            </a:r>
            <a:endParaRPr sz="3300"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367900"/>
            <a:ext cx="7505700" cy="28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2124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ReactDOM is </a:t>
            </a:r>
            <a:r>
              <a:rPr b="1" lang="en" sz="1900">
                <a:solidFill>
                  <a:srgbClr val="202124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a package that provides DOM specific methods that can be used at the top level of a web app to enable an efficient way of managing DOM elements of the web page</a:t>
            </a:r>
            <a:r>
              <a:rPr lang="en" sz="1900">
                <a:solidFill>
                  <a:srgbClr val="202124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.</a:t>
            </a:r>
            <a:endParaRPr sz="1900">
              <a:solidFill>
                <a:srgbClr val="569CD6"/>
              </a:solidFill>
              <a:highlight>
                <a:srgbClr val="1E1E1E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createRoot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rgbClr val="C5A5C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217100"/>
            <a:ext cx="75057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40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What is JSX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096775"/>
            <a:ext cx="7505700" cy="3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JSX stands for JavaScript 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Extensible Markup Language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JSX allows us to write HTML in React.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JSX makes it easier to write and add HTML in React.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JSX allows us to write HTML elements in JavaScript and place them in the DOM without any </a:t>
            </a:r>
            <a:r>
              <a:rPr lang="en" sz="1800">
                <a:solidFill>
                  <a:srgbClr val="DC143C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createElement()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  and/or </a:t>
            </a:r>
            <a:r>
              <a:rPr lang="en" sz="1800">
                <a:solidFill>
                  <a:srgbClr val="DC143C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appendChild()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 methods.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JSX converts HTML tags into react elements.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CC"/>
                </a:highlight>
                <a:latin typeface="Times"/>
                <a:ea typeface="Times"/>
                <a:cs typeface="Times"/>
                <a:sym typeface="Times"/>
              </a:rPr>
              <a:t>You are not required to use JSX, but JSX makes it easier to write React applications.</a:t>
            </a:r>
            <a:endParaRPr sz="1800">
              <a:solidFill>
                <a:srgbClr val="000000"/>
              </a:solidFill>
              <a:highlight>
                <a:srgbClr val="FFFFCC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CC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451250"/>
            <a:ext cx="75057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components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257000"/>
            <a:ext cx="75057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Components are independent and reusable bits of code. They serve the same purpose as JavaScript functions, but work in isolation and return HTML.</a:t>
            </a:r>
            <a:endParaRPr sz="185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Components come in two types, Class components and Function components</a:t>
            </a:r>
            <a:endParaRPr sz="185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 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local env // it is limited to the developer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dev env // on dev env developer and sometimes QA will perform the testing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QA env // on QA env tester will test our application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prod env // end user will start using the application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