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Event Listener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2071678"/>
            <a:ext cx="644842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714488"/>
            <a:ext cx="55435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643182"/>
            <a:ext cx="6562725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785926"/>
            <a:ext cx="5705475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47056"/>
            <a:ext cx="6643733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85926"/>
            <a:ext cx="714380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139</TotalTime>
  <Words>7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Opulent</vt:lpstr>
      <vt:lpstr>Event Listener</vt:lpstr>
      <vt:lpstr>Event</vt:lpstr>
      <vt:lpstr>Event</vt:lpstr>
      <vt:lpstr>Event</vt:lpstr>
      <vt:lpstr>Event</vt:lpstr>
      <vt:lpstr>Event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Salman</dc:creator>
  <cp:lastModifiedBy>Salman</cp:lastModifiedBy>
  <cp:revision>71</cp:revision>
  <dcterms:created xsi:type="dcterms:W3CDTF">2021-09-12T14:54:53Z</dcterms:created>
  <dcterms:modified xsi:type="dcterms:W3CDTF">2022-06-29T10:23:39Z</dcterms:modified>
</cp:coreProperties>
</file>