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8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5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4" y="661929"/>
            <a:ext cx="1081189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Horizontal Navigation bar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</a:pPr>
            <a:endParaRPr lang="en-IN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– Navigation using List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465930" y="1337097"/>
            <a:ext cx="3657496" cy="315726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 smtClean="0">
                <a:solidFill>
                  <a:schemeClr val="tx1"/>
                </a:solidFill>
              </a:rPr>
              <a:t>&lt;ul&gt;</a:t>
            </a:r>
            <a:br>
              <a:rPr lang="it-IT" sz="1400" dirty="0" smtClean="0">
                <a:solidFill>
                  <a:schemeClr val="tx1"/>
                </a:solidFill>
              </a:rPr>
            </a:br>
            <a:r>
              <a:rPr lang="it-IT" sz="1400" dirty="0" smtClean="0">
                <a:solidFill>
                  <a:schemeClr val="tx1"/>
                </a:solidFill>
              </a:rPr>
              <a:t>  &lt;li&gt;&lt;a class="active" href=“home.html"&gt;Home&lt;/a&gt;&lt;/li&gt;</a:t>
            </a:r>
            <a:br>
              <a:rPr lang="it-IT" sz="1400" dirty="0" smtClean="0">
                <a:solidFill>
                  <a:schemeClr val="tx1"/>
                </a:solidFill>
              </a:rPr>
            </a:br>
            <a:r>
              <a:rPr lang="it-IT" sz="1400" dirty="0" smtClean="0">
                <a:solidFill>
                  <a:schemeClr val="tx1"/>
                </a:solidFill>
              </a:rPr>
              <a:t>  &lt;li&gt;&lt;a href=“news.html"&gt;News&lt;/a&gt;&lt;/li&gt;</a:t>
            </a:r>
            <a:br>
              <a:rPr lang="it-IT" sz="1400" dirty="0" smtClean="0">
                <a:solidFill>
                  <a:schemeClr val="tx1"/>
                </a:solidFill>
              </a:rPr>
            </a:br>
            <a:r>
              <a:rPr lang="it-IT" sz="1400" dirty="0" smtClean="0">
                <a:solidFill>
                  <a:schemeClr val="tx1"/>
                </a:solidFill>
              </a:rPr>
              <a:t>  &lt;li&gt;&lt;a href="contact.html"&gt;Contact&lt;/a&gt;&lt;/li&gt;</a:t>
            </a:r>
            <a:br>
              <a:rPr lang="it-IT" sz="1400" dirty="0" smtClean="0">
                <a:solidFill>
                  <a:schemeClr val="tx1"/>
                </a:solidFill>
              </a:rPr>
            </a:br>
            <a:r>
              <a:rPr lang="it-IT" sz="1400" dirty="0" smtClean="0">
                <a:solidFill>
                  <a:schemeClr val="tx1"/>
                </a:solidFill>
              </a:rPr>
              <a:t>  &lt;li&gt;&lt;a href="about.html"&gt;About&lt;/a&gt;&lt;/li&gt;</a:t>
            </a:r>
            <a:br>
              <a:rPr lang="it-IT" sz="1400" dirty="0" smtClean="0">
                <a:solidFill>
                  <a:schemeClr val="tx1"/>
                </a:solidFill>
              </a:rPr>
            </a:br>
            <a:r>
              <a:rPr lang="it-IT" sz="1400" dirty="0" smtClean="0">
                <a:solidFill>
                  <a:schemeClr val="tx1"/>
                </a:solidFill>
              </a:rPr>
              <a:t>&lt;/ul&gt;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Plus 16"/>
          <p:cNvSpPr/>
          <p:nvPr/>
        </p:nvSpPr>
        <p:spPr>
          <a:xfrm>
            <a:off x="4364966" y="2898475"/>
            <a:ext cx="258792" cy="27604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522878" y="2406771"/>
            <a:ext cx="3234906" cy="13370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qual 18"/>
          <p:cNvSpPr/>
          <p:nvPr/>
        </p:nvSpPr>
        <p:spPr>
          <a:xfrm>
            <a:off x="7901796" y="2863969"/>
            <a:ext cx="276045" cy="232914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4865400" y="914400"/>
            <a:ext cx="2855241" cy="499469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200" dirty="0" smtClean="0">
                <a:solidFill>
                  <a:schemeClr val="tx1"/>
                </a:solidFill>
              </a:rPr>
              <a:t>ul {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  list-style-type: none;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  margin: 0;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  padding: 0;</a:t>
            </a:r>
          </a:p>
          <a:p>
            <a:r>
              <a:rPr lang="en-IN" sz="1200" dirty="0" smtClean="0">
                <a:solidFill>
                  <a:schemeClr val="tx1"/>
                </a:solidFill>
              </a:rPr>
              <a:t>  </a:t>
            </a:r>
            <a:r>
              <a:rPr lang="pl-PL" sz="1200" dirty="0" smtClean="0">
                <a:solidFill>
                  <a:schemeClr val="tx1"/>
                </a:solidFill>
              </a:rPr>
              <a:t>background-color: #E7E9EB;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}</a:t>
            </a:r>
          </a:p>
          <a:p>
            <a:endParaRPr lang="pl-PL" sz="1200" dirty="0" smtClean="0">
              <a:solidFill>
                <a:schemeClr val="tx1"/>
              </a:solidFill>
            </a:endParaRPr>
          </a:p>
          <a:p>
            <a:r>
              <a:rPr lang="pl-PL" sz="1200" dirty="0" smtClean="0">
                <a:solidFill>
                  <a:schemeClr val="tx1"/>
                </a:solidFill>
              </a:rPr>
              <a:t>li {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  float: left;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}</a:t>
            </a:r>
          </a:p>
          <a:p>
            <a:endParaRPr lang="pl-PL" sz="1200" dirty="0" smtClean="0">
              <a:solidFill>
                <a:schemeClr val="tx1"/>
              </a:solidFill>
            </a:endParaRPr>
          </a:p>
          <a:p>
            <a:r>
              <a:rPr lang="pl-PL" sz="1200" dirty="0" smtClean="0">
                <a:solidFill>
                  <a:schemeClr val="tx1"/>
                </a:solidFill>
              </a:rPr>
              <a:t>li a {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  display: block;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  color: black;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  text-align: center;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  padding: 14px 16px;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  text-decoration: none;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}</a:t>
            </a:r>
          </a:p>
          <a:p>
            <a:endParaRPr lang="pl-PL" sz="1200" dirty="0" smtClean="0">
              <a:solidFill>
                <a:schemeClr val="tx1"/>
              </a:solidFill>
            </a:endParaRPr>
          </a:p>
          <a:p>
            <a:r>
              <a:rPr lang="pl-PL" sz="1200" dirty="0" smtClean="0">
                <a:solidFill>
                  <a:schemeClr val="tx1"/>
                </a:solidFill>
              </a:rPr>
              <a:t>li a:hover {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  background-color: #04AA6D;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}</a:t>
            </a:r>
          </a:p>
          <a:p>
            <a:endParaRPr lang="pl-PL" sz="1200" dirty="0" smtClean="0">
              <a:solidFill>
                <a:schemeClr val="tx1"/>
              </a:solidFill>
            </a:endParaRPr>
          </a:p>
          <a:p>
            <a:r>
              <a:rPr lang="pl-PL" sz="1200" dirty="0" smtClean="0">
                <a:solidFill>
                  <a:schemeClr val="tx1"/>
                </a:solidFill>
              </a:rPr>
              <a:t>.active {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  background-color: #04AA6D;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}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64503" y="2685621"/>
            <a:ext cx="3193301" cy="60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7144</TotalTime>
  <Words>91</Words>
  <Application>Microsoft Office PowerPoint</Application>
  <PresentationFormat>Custom</PresentationFormat>
  <Paragraphs>38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278</cp:revision>
  <dcterms:created xsi:type="dcterms:W3CDTF">2021-03-13T13:53:48Z</dcterms:created>
  <dcterms:modified xsi:type="dcterms:W3CDTF">2022-08-17T18:09:15Z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