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90" r:id="rId2"/>
    <p:sldId id="407" r:id="rId3"/>
    <p:sldId id="408" r:id="rId4"/>
    <p:sldId id="40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 box and grid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3851" y="1828800"/>
            <a:ext cx="9692640" cy="412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flexbox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60725" y="1899671"/>
            <a:ext cx="6010275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75120" y="1833154"/>
            <a:ext cx="515112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FlexBoX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4954" y="1913234"/>
            <a:ext cx="10515600" cy="2451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Flexbox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79142" y="1197019"/>
            <a:ext cx="5252058" cy="5432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4930" y="2508989"/>
            <a:ext cx="5217459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7155</TotalTime>
  <Words>7</Words>
  <Application>Microsoft Office PowerPoint</Application>
  <PresentationFormat>Custom</PresentationFormat>
  <Paragraphs>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Flex box and grid</vt:lpstr>
      <vt:lpstr>flexbox</vt:lpstr>
      <vt:lpstr>FlexBoX</vt:lpstr>
      <vt:lpstr>Flexbox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279</cp:revision>
  <dcterms:created xsi:type="dcterms:W3CDTF">2021-03-13T13:53:48Z</dcterms:created>
  <dcterms:modified xsi:type="dcterms:W3CDTF">2022-08-18T18:04:10Z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