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0" r:id="rId2"/>
    <p:sldId id="413" r:id="rId3"/>
    <p:sldId id="414" r:id="rId4"/>
    <p:sldId id="415" r:id="rId5"/>
    <p:sldId id="416" r:id="rId6"/>
    <p:sldId id="417" r:id="rId7"/>
    <p:sldId id="4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15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Flex box and grid</vt:lpstr>
      <vt:lpstr>Grid layout 1</vt:lpstr>
      <vt:lpstr>Output</vt:lpstr>
      <vt:lpstr>Grid Layout 2</vt:lpstr>
      <vt:lpstr>Output</vt:lpstr>
      <vt:lpstr>Flex+Grid</vt:lpstr>
      <vt:lpstr>Form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2022-08-24T17:38:07Z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