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3" r:id="rId4"/>
    <p:sldId id="294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Web Development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</a:t>
            </a:r>
            <a:r>
              <a:rPr lang="en-IN" b="1" dirty="0" err="1" smtClean="0">
                <a:solidFill>
                  <a:schemeClr val="dk1"/>
                </a:solidFill>
              </a:rPr>
              <a:t>Reactjs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7072</TotalTime>
  <Words>192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2022-07-15T18:09:02Z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