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70" r:id="rId9"/>
    <p:sldId id="371" r:id="rId10"/>
    <p:sldId id="3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475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278</cp:revision>
  <dcterms:created xsi:type="dcterms:W3CDTF">2021-03-13T13:53:48Z</dcterms:created>
  <dcterms:modified xsi:type="dcterms:W3CDTF">2022-07-29T18:09:14Z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