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7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6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0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6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DB63-57BB-4D0D-86CD-68251284E29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8BC1AFD-64DE-4410-9D49-112BA093CDA4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1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91E279-95CB-41D5-35BD-C22EE07D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Project Name</a:t>
            </a:r>
            <a:endParaRPr lang="en-IN" sz="5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82AF15-31E8-D9A8-F4C8-C5BCD4337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Twitter Login </a:t>
            </a:r>
            <a:r>
              <a:rPr lang="en-US" sz="3200" b="1" dirty="0"/>
              <a:t>Form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55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1C0B82-E27A-E6E2-DC3B-AF09651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33" y="1327035"/>
            <a:ext cx="9531410" cy="225592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Silver Oak Collage </a:t>
            </a:r>
            <a:br>
              <a:rPr lang="en-US" sz="4400" b="1" dirty="0"/>
            </a:br>
            <a:r>
              <a:rPr lang="en-US" sz="4400" b="1" dirty="0"/>
              <a:t>Of </a:t>
            </a:r>
            <a:br>
              <a:rPr lang="en-US" sz="4400" b="1" dirty="0"/>
            </a:br>
            <a:r>
              <a:rPr lang="en-US" sz="4400" b="1" dirty="0"/>
              <a:t>Computer Application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65821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1D4-EEFE-2BD6-767B-816CFF45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Name: Internship OJT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31577-7FCD-C925-D6A1-C475DF659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           Name : Vyas Chetan N.                               DIV :  B</a:t>
            </a:r>
          </a:p>
          <a:p>
            <a:r>
              <a:rPr lang="en-US" sz="2000" b="1" dirty="0"/>
              <a:t>           Enroll. :2204030101542                                 SEM : 2nd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96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ACFC53-3430-B601-EC3F-1EEE3BBA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795188"/>
            <a:ext cx="9520158" cy="10492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            Difference Between Other Website </a:t>
            </a:r>
            <a:br>
              <a:rPr lang="en-US" sz="3600" dirty="0"/>
            </a:br>
            <a:r>
              <a:rPr lang="en-US" sz="3600" dirty="0"/>
              <a:t>                            And My Website</a:t>
            </a:r>
            <a:endParaRPr lang="en-IN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511CA2-F42B-0D91-7121-2E24C162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32653"/>
            <a:ext cx="9520158" cy="31336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My Website Have Different Type Of Animated Login Form So Login Form Is Looking Different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32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2DE64-7B48-85EC-2A14-BB01F4DD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Your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FE543-45D6-1DAE-3E24-597C8E9C1B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Objective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3900-920A-CE3F-60FD-1D27E307A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 Add Contact That Client Directly Send Message To me And Tell His/ Her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9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4DA5CD-14EC-7005-7B2A-3A72E0D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70" y="580472"/>
            <a:ext cx="8562580" cy="232134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Purpose</a:t>
            </a:r>
            <a:endParaRPr lang="en-IN" sz="4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ED1B17-8E3E-5369-E300-C891556D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868938" cy="169886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Twitter is a social media site, and its primary purpose is to connect people and allow people to share their thoughts with a big audience. Twitter allows users to discover stories regarding today's biggest news and events, follow people or companies that post content they enjoy consuming, or simply communicate with friends.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97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7A0B13-87BF-45B6-4762-375A5531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43" y="623047"/>
            <a:ext cx="9520158" cy="1049235"/>
          </a:xfrm>
        </p:spPr>
        <p:txBody>
          <a:bodyPr/>
          <a:lstStyle/>
          <a:p>
            <a:pPr algn="ctr"/>
            <a:r>
              <a:rPr lang="en-US" dirty="0"/>
              <a:t>Thank You…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DEBA5D-F1AF-DF44-89E8-7C3363CE2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53" y="2016125"/>
            <a:ext cx="9713167" cy="3694210"/>
          </a:xfrm>
        </p:spPr>
      </p:pic>
    </p:spTree>
    <p:extLst>
      <p:ext uri="{BB962C8B-B14F-4D97-AF65-F5344CB8AC3E}">
        <p14:creationId xmlns:p14="http://schemas.microsoft.com/office/powerpoint/2010/main" val="21353327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66</TotalTime>
  <Words>145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Palatino Linotype</vt:lpstr>
      <vt:lpstr>Roboto</vt:lpstr>
      <vt:lpstr>Wingdings</vt:lpstr>
      <vt:lpstr>Gallery</vt:lpstr>
      <vt:lpstr>Project Name</vt:lpstr>
      <vt:lpstr>Silver Oak Collage  Of  Computer Application</vt:lpstr>
      <vt:lpstr>Subject Name: Internship OJT</vt:lpstr>
      <vt:lpstr>             Difference Between Other Website                              And My Website</vt:lpstr>
      <vt:lpstr>Describe Your Project</vt:lpstr>
      <vt:lpstr>Purpose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aaryan chothani</dc:creator>
  <cp:lastModifiedBy>aaryan chothani</cp:lastModifiedBy>
  <cp:revision>2</cp:revision>
  <dcterms:created xsi:type="dcterms:W3CDTF">2023-03-09T03:44:59Z</dcterms:created>
  <dcterms:modified xsi:type="dcterms:W3CDTF">2023-03-09T05:03:51Z</dcterms:modified>
</cp:coreProperties>
</file>