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8424F2-FED1-D9DA-44E1-E432B993D108}" name="SIDDHARTH THAKUR" initials="ST" userId="7cb762db656c8a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1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26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8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890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11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5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7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1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7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964-24E5-4F4A-A7C2-085D1507E222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52388-8B75-47EB-979D-3719446FA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5489-77D3-7FC2-D23F-3590459F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1F8FEA1-2E04-FDFC-77A0-F8F57DA9EE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7636"/>
          <a:stretch>
            <a:fillRect/>
          </a:stretch>
        </p:blipFill>
        <p:spPr>
          <a:xfrm rot="20861384">
            <a:off x="270315" y="769187"/>
            <a:ext cx="6633649" cy="384571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1F554F-494A-A5BD-2B6F-94803CB6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SUDOKU SOLVER </a:t>
            </a:r>
            <a:r>
              <a:rPr lang="en-IN" sz="2400" b="1" dirty="0"/>
              <a:t>USING 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CE4E6-160E-F306-671C-68C36F0F7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1599">
            <a:off x="6388968" y="2559654"/>
            <a:ext cx="372989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513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5150-5680-C499-37EC-793EA3C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TO SOLVE SUDOKU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90DA-E366-8C5A-9D62-E665A102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BASIC IDEOLOGY IS DEVELOPING FUNCTIONS TO VARIOUS ITERATIONS WITHIN THE DEVELOPED LIST { MUTABLE } OF THE GRID { THE STRUCTURE OF SUDOKU}      WITH THE USE OF BACKTRACKING .                                                     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8E53F-5F7F-7E14-9BD2-233D56643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87" y="3114443"/>
            <a:ext cx="3219899" cy="29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8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12A3-9A29-EA29-61C4-FD86E246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COMMAND FOR THE SUDOKU WITH HELP OF [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LIST OF LIST </a:t>
            </a:r>
            <a:r>
              <a:rPr lang="en-IN" dirty="0"/>
              <a:t>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77147-96B9-6D9D-3EAF-A8A18BEA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2250141"/>
            <a:ext cx="3792070" cy="25997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03FA3-C7F3-E81B-A85B-2C8A64B81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03" y="1954363"/>
            <a:ext cx="321989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01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EAC2-A55B-BD74-7098-C2FA01E3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THROUGH EACH ROW AND COLUMN WITH BACKTRACKING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C0073-1467-965F-5E7B-A748227E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4" y="2492188"/>
            <a:ext cx="8390347" cy="936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ACDCF-519E-6686-C0A4-BCBCDB3C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4" y="3796551"/>
            <a:ext cx="8390346" cy="9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34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780A-6E18-452B-1AFC-26739633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 WITHIN THE SMALL GRID 3X3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5EC41-157A-70CC-3ED2-5341D69D9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2465648"/>
            <a:ext cx="5405718" cy="2850423"/>
          </a:xfrm>
        </p:spPr>
      </p:pic>
    </p:spTree>
    <p:extLst>
      <p:ext uri="{BB962C8B-B14F-4D97-AF65-F5344CB8AC3E}">
        <p14:creationId xmlns:p14="http://schemas.microsoft.com/office/powerpoint/2010/main" val="724299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5A86-B4A9-A08A-3FDD-0A78CC1B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153"/>
          </a:xfrm>
        </p:spPr>
        <p:txBody>
          <a:bodyPr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F0FC-D7C3-55AB-95AB-91255522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696"/>
            <a:ext cx="8596668" cy="161355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WE GET THE POSSIBLE OUTCOME TO THE SUDOKU AS PER THE STRUCTURE OF THE SUDOKU HENCE GIVING A WIDE VARIETY TO SOLUTIONS.</a:t>
            </a:r>
          </a:p>
        </p:txBody>
      </p:sp>
    </p:spTree>
    <p:extLst>
      <p:ext uri="{BB962C8B-B14F-4D97-AF65-F5344CB8AC3E}">
        <p14:creationId xmlns:p14="http://schemas.microsoft.com/office/powerpoint/2010/main" val="2546084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FB5B-14EC-CD87-8090-48485865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28FF-86D4-6A7A-2DFA-C434A55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CREATED BY</a:t>
            </a:r>
          </a:p>
          <a:p>
            <a:r>
              <a:rPr lang="en-IN" b="1">
                <a:solidFill>
                  <a:schemeClr val="accent5">
                    <a:lumMod val="50000"/>
                  </a:schemeClr>
                </a:solidFill>
              </a:rPr>
              <a:t>                             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                              CHETANYA AGARWAL     211141 </a:t>
            </a: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284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8CE-F30A-A93C-CB2A-65491A76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401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PROJECT INTRODUCTION</a:t>
            </a:r>
            <a:br>
              <a:rPr lang="en-IN" dirty="0"/>
            </a:br>
            <a:r>
              <a:rPr lang="en-IN" sz="2800" dirty="0"/>
              <a:t>This project is all about giving the solution to the complex problem of sudoku 9x9 grid pattern. </a:t>
            </a:r>
            <a:br>
              <a:rPr lang="en-IN" sz="2800" dirty="0"/>
            </a:br>
            <a:br>
              <a:rPr lang="en-IN" sz="2800" dirty="0"/>
            </a:br>
            <a:r>
              <a:rPr lang="en-IN" dirty="0">
                <a:solidFill>
                  <a:srgbClr val="C00000"/>
                </a:solidFill>
              </a:rPr>
              <a:t>KEY FEATURES</a:t>
            </a:r>
            <a:br>
              <a:rPr lang="en-IN" sz="2800" dirty="0"/>
            </a:br>
            <a:r>
              <a:rPr lang="en-IN" sz="2800" dirty="0"/>
              <a:t>&gt;ADJUSTING GAMEPLAY MOOD ( PROVIDES DIFFERENT PATTERN OF NUMBERS TO A SINGLE PROBLEM DEPENDING ON THE COMPLEXITY OF THE PROBLEM).</a:t>
            </a:r>
            <a:br>
              <a:rPr lang="en-IN" sz="2800" dirty="0"/>
            </a:br>
            <a:r>
              <a:rPr lang="en-IN" sz="2800" dirty="0"/>
              <a:t>&gt;GIVING UNIQUE SOLUTION</a:t>
            </a:r>
            <a:br>
              <a:rPr lang="en-IN" sz="2800" dirty="0"/>
            </a:br>
            <a:r>
              <a:rPr lang="en-IN" sz="2800" dirty="0"/>
              <a:t>&gt;ERROR SOLVING </a:t>
            </a:r>
          </a:p>
        </p:txBody>
      </p:sp>
    </p:spTree>
    <p:extLst>
      <p:ext uri="{BB962C8B-B14F-4D97-AF65-F5344CB8AC3E}">
        <p14:creationId xmlns:p14="http://schemas.microsoft.com/office/powerpoint/2010/main" val="16424919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13CE0-B404-FA43-12C9-633D5A0B74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728" y="609599"/>
            <a:ext cx="8570259" cy="5020235"/>
          </a:xfrm>
        </p:spPr>
        <p:txBody>
          <a:bodyPr/>
          <a:lstStyle/>
          <a:p>
            <a:r>
              <a:rPr lang="en-IN" dirty="0"/>
              <a:t>      </a:t>
            </a:r>
            <a:r>
              <a:rPr lang="en-IN" dirty="0">
                <a:solidFill>
                  <a:srgbClr val="C00000"/>
                </a:solidFill>
                <a:latin typeface="Arial Black" panose="020B0A04020102020204" pitchFamily="34" charset="0"/>
              </a:rPr>
              <a:t>WHAT IS SUDOKU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ACA4B-853E-FE27-93F2-A34BFD219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07" y="1326777"/>
            <a:ext cx="6445623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C6DB81-DEE7-C158-C88A-4EC2B3C6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4858871"/>
          </a:xfrm>
        </p:spPr>
        <p:txBody>
          <a:bodyPr>
            <a:normAutofit/>
          </a:bodyPr>
          <a:lstStyle/>
          <a:p>
            <a:r>
              <a:rPr lang="en-IN" sz="2400" dirty="0"/>
              <a:t>&gt;</a:t>
            </a:r>
            <a:r>
              <a:rPr lang="en-IN" sz="2400" dirty="0">
                <a:solidFill>
                  <a:srgbClr val="C00000"/>
                </a:solidFill>
              </a:rPr>
              <a:t>GAME OF PLACING NUMBER IN A SQUARE OF 9X9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&gt;NO NUMBER SHOULD REPEAT WITHIN A PARTICULAR ROW OR A PARTICULAR COLUMN.</a:t>
            </a:r>
            <a:br>
              <a:rPr lang="en-IN" sz="2400" dirty="0"/>
            </a:br>
            <a:r>
              <a:rPr lang="en-IN" sz="2400" dirty="0"/>
              <a:t>&gt;</a:t>
            </a:r>
            <a:r>
              <a:rPr lang="en-IN" sz="2400" dirty="0">
                <a:solidFill>
                  <a:srgbClr val="C00000"/>
                </a:solidFill>
              </a:rPr>
              <a:t>WITHIN  A MATRIX OF 3X3 NO NUMBER SHOULD REPEAT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&gt;ALL WE HAVE TO DO IS FILL NUMBER FROM 1 TO 9.</a:t>
            </a:r>
            <a:br>
              <a:rPr lang="en-IN" sz="2400" dirty="0"/>
            </a:br>
            <a:r>
              <a:rPr lang="en-IN" sz="2400" dirty="0"/>
              <a:t>  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1" dirty="0">
                <a:solidFill>
                  <a:srgbClr val="C00000"/>
                </a:solidFill>
              </a:rPr>
              <a:t>                   </a:t>
            </a:r>
            <a:r>
              <a:rPr lang="en-IN" sz="4800" b="1" dirty="0">
                <a:solidFill>
                  <a:srgbClr val="C00000"/>
                </a:solidFill>
              </a:rPr>
              <a:t>FOUND IT EASY??</a:t>
            </a:r>
            <a:br>
              <a:rPr lang="en-IN" sz="2400" dirty="0"/>
            </a:br>
            <a:r>
              <a:rPr lang="en-IN" sz="2400" dirty="0">
                <a:solidFill>
                  <a:schemeClr val="accent4"/>
                </a:solidFill>
              </a:rPr>
              <a:t>                                      WELL</a:t>
            </a:r>
            <a:br>
              <a:rPr lang="en-IN" sz="2400" dirty="0">
                <a:solidFill>
                  <a:schemeClr val="accent4"/>
                </a:solidFill>
              </a:rPr>
            </a:br>
            <a:r>
              <a:rPr lang="en-IN" sz="2400" dirty="0">
                <a:solidFill>
                  <a:schemeClr val="accent4"/>
                </a:solidFill>
              </a:rPr>
              <a:t>                            MANY DOES NOT </a:t>
            </a:r>
            <a:br>
              <a:rPr lang="en-IN" sz="2400" dirty="0">
                <a:solidFill>
                  <a:schemeClr val="accent4"/>
                </a:solidFill>
              </a:rPr>
            </a:br>
            <a:r>
              <a:rPr lang="en-IN" sz="2400" dirty="0">
                <a:solidFill>
                  <a:schemeClr val="accent4"/>
                </a:solidFill>
              </a:rPr>
              <a:t>                        HERE’S THE SOLUTION</a:t>
            </a:r>
            <a:endParaRPr lang="en-IN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9CDD8C-7B6D-3D8C-3C24-E402E25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101">
            <a:off x="558383" y="1205703"/>
            <a:ext cx="6364879" cy="4202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4FD8E-CC29-82BA-D418-5033033E4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406">
            <a:off x="5427344" y="643235"/>
            <a:ext cx="3586279" cy="35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078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C8FD-123B-3F1F-BA29-3A8D9CE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64" y="636493"/>
            <a:ext cx="8596668" cy="458992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OUR CHALLENGE IS TO PUT NUMBER RANGING FROM 1 TO 9 WITHIN [EACH COLUMN] AND [EACH ROW ]AND [EACH SQAURE MATRIX OF 3X3] SUCH THAT NONE OF NUMBER REPEATS WITHIN THESE THREE CATEGORY  IN ANY WAY . THIS IS A EASY TASK WITH A GRID OF 2X2  BUT TEDIOUS WITH 9X9. SO WE BOUGHT A SOLUTION</a:t>
            </a:r>
          </a:p>
        </p:txBody>
      </p:sp>
    </p:spTree>
    <p:extLst>
      <p:ext uri="{BB962C8B-B14F-4D97-AF65-F5344CB8AC3E}">
        <p14:creationId xmlns:p14="http://schemas.microsoft.com/office/powerpoint/2010/main" val="12210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748A-67D5-41B6-BB48-9AC02A89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75" y="2510118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50000"/>
                  </a:schemeClr>
                </a:solidFill>
              </a:rPr>
              <a:t>WHAT ALL WENT INTO ALGORITHM?</a:t>
            </a:r>
          </a:p>
        </p:txBody>
      </p:sp>
    </p:spTree>
    <p:extLst>
      <p:ext uri="{BB962C8B-B14F-4D97-AF65-F5344CB8AC3E}">
        <p14:creationId xmlns:p14="http://schemas.microsoft.com/office/powerpoint/2010/main" val="29005170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943DF-89B7-1780-6AC8-0DE49550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91" y="1147482"/>
            <a:ext cx="4956486" cy="941294"/>
          </a:xfrm>
        </p:spPr>
        <p:txBody>
          <a:bodyPr/>
          <a:lstStyle/>
          <a:p>
            <a:r>
              <a:rPr lang="en-IN" dirty="0"/>
              <a:t>BACKTRACKING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615492-6202-3004-8B21-56E0D1BA5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517" y="2357717"/>
            <a:ext cx="6355978" cy="3021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Backtracking involves inserting a possible number in the nearest empty box and going to the next unsolved box.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will go on until we run into an error and we place a zero in the box.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move to the previously solved box and try the next possible number to solve 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10213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1594-DD73-A793-7F25-9B70AFB1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01CA-B5FA-8E7C-CBB0-83B14B46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16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Recursion involves calling a function within a function. You will come to understand this when we need to call the function several times to solve an unknown number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8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80</TotalTime>
  <Words>397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Rounded MT Bold</vt:lpstr>
      <vt:lpstr>Trebuchet MS</vt:lpstr>
      <vt:lpstr>Wingdings 3</vt:lpstr>
      <vt:lpstr>Facet</vt:lpstr>
      <vt:lpstr>            </vt:lpstr>
      <vt:lpstr>PROJECT INTRODUCTION This project is all about giving the solution to the complex problem of sudoku 9x9 grid pattern.   KEY FEATURES &gt;ADJUSTING GAMEPLAY MOOD ( PROVIDES DIFFERENT PATTERN OF NUMBERS TO A SINGLE PROBLEM DEPENDING ON THE COMPLEXITY OF THE PROBLEM). &gt;GIVING UNIQUE SOLUTION &gt;ERROR SOLVING </vt:lpstr>
      <vt:lpstr>      WHAT IS SUDOKU ?</vt:lpstr>
      <vt:lpstr>&gt;GAME OF PLACING NUMBER IN A SQUARE OF 9X9. &gt;NO NUMBER SHOULD REPEAT WITHIN A PARTICULAR ROW OR A PARTICULAR COLUMN. &gt;WITHIN  A MATRIX OF 3X3 NO NUMBER SHOULD REPEAT. &gt;ALL WE HAVE TO DO IS FILL NUMBER FROM 1 TO 9.                        FOUND IT EASY??                                       WELL                             MANY DOES NOT                          HERE’S THE SOLUTION</vt:lpstr>
      <vt:lpstr>PowerPoint Presentation</vt:lpstr>
      <vt:lpstr>OUR CHALLENGE IS TO PUT NUMBER RANGING FROM 1 TO 9 WITHIN [EACH COLUMN] AND [EACH ROW ]AND [EACH SQAURE MATRIX OF 3X3] SUCH THAT NONE OF NUMBER REPEATS WITHIN THESE THREE CATEGORY  IN ANY WAY . THIS IS A EASY TASK WITH A GRID OF 2X2  BUT TEDIOUS WITH 9X9. SO WE BOUGHT A SOLUTION</vt:lpstr>
      <vt:lpstr>WHAT ALL WENT INTO ALGORITHM?</vt:lpstr>
      <vt:lpstr>BACKTRACKING </vt:lpstr>
      <vt:lpstr>RECURSION</vt:lpstr>
      <vt:lpstr>LOGIC TO SOLVE SUDOKU USING PYTHON</vt:lpstr>
      <vt:lpstr>CREATING A COMMAND FOR THE SUDOKU WITH HELP OF [ LIST OF LIST ]</vt:lpstr>
      <vt:lpstr>ITERATION THROUGH EACH ROW AND COLUMN WITH BACKTRACKING</vt:lpstr>
      <vt:lpstr>BACKTRACKING WITHIN THE SMALL GRID 3X3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</dc:title>
  <dc:creator>SIDDHARTH THAKUR</dc:creator>
  <cp:lastModifiedBy>Chetanya Agarwal</cp:lastModifiedBy>
  <cp:revision>3</cp:revision>
  <dcterms:created xsi:type="dcterms:W3CDTF">2022-11-19T07:54:46Z</dcterms:created>
  <dcterms:modified xsi:type="dcterms:W3CDTF">2024-02-17T06:38:03Z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2023-05-08T06:21:31Z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eda88072-9282-40bc-b235-743f71109579</vt:lpwstr>
  </property>
  <property fmtid="{D5CDD505-2E9C-101B-9397-08002B2CF9AE}" pid="7" name="MSIP_Label_defa4170-0d19-0005-0004-bc88714345d2_ActionId">
    <vt:lpwstr>cefc7cb4-d1be-4f43-89de-db73bb4f8011</vt:lpwstr>
  </property>
  <property fmtid="{D5CDD505-2E9C-101B-9397-08002B2CF9AE}" pid="8" name="MSIP_Label_defa4170-0d19-0005-0004-bc88714345d2_ContentBits">
    <vt:lpwstr>0</vt:lpwstr>
  </property>
</Properties>
</file>