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676B-DC72-4D9A-A7FB-5CCD88658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2BD35-2BB7-49F8-AE09-F837A7DB5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69A08-FC67-4766-A3F7-F4964801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AB2-38DC-44D1-9405-3C05A16AB68A}" type="datetimeFigureOut">
              <a:rPr lang="en-IN" smtClean="0"/>
              <a:t>21/06/2020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36F2D-AE2E-49AA-BA4B-97C76BCCB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A233C-9773-4936-B682-FD01BC024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217C-473B-485D-930A-5AD2697EF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70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FEE0-EC02-459A-8599-84645768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F18A6-545C-4365-B60D-C316DCBBD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B587B-7D5D-406E-907C-B2D9C0A4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AB2-38DC-44D1-9405-3C05A16AB68A}" type="datetimeFigureOut">
              <a:rPr lang="en-IN" smtClean="0"/>
              <a:t>21/06/2020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17F81-28EF-447C-A241-41131E72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49739-95F8-4A19-9E50-C2761522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217C-473B-485D-930A-5AD2697EF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79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CB115D-6560-4F12-80D0-9E5410E80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A0B9E-A7AB-4688-9C17-C25E97AEF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B5F62-498E-4A51-A29E-01DAA7C0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AB2-38DC-44D1-9405-3C05A16AB68A}" type="datetimeFigureOut">
              <a:rPr lang="en-IN" smtClean="0"/>
              <a:t>21/06/2020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E3F10-83F6-4AF6-BD8F-D33F67D51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9D170-EA90-452F-9F54-4B8D4FD9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217C-473B-485D-930A-5AD2697EF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0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BE2A3-4880-4BDD-99EE-06FAFC7C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4CB92-589B-4DEC-AF3D-E8930EC9C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9AC84-9164-405F-97DA-99312D45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AB2-38DC-44D1-9405-3C05A16AB68A}" type="datetimeFigureOut">
              <a:rPr lang="en-IN" smtClean="0"/>
              <a:t>21/06/2020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8DC77-5E8E-4F8A-853F-24AC8F4A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D7F9F-828D-4D80-BE13-5B7FCB07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217C-473B-485D-930A-5AD2697EF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88087-EEEB-4EDF-ADCB-E0C102488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66EE2-9AB3-45E0-B5F9-D3CD47B5B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D1DE5-8494-40FE-BC8E-8D5EA32B8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AB2-38DC-44D1-9405-3C05A16AB68A}" type="datetimeFigureOut">
              <a:rPr lang="en-IN" smtClean="0"/>
              <a:t>21/06/2020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31130-C3D0-40CB-9588-EF9F7FE5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96A1A-E6CE-4278-9DD5-48EAF3FC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217C-473B-485D-930A-5AD2697EF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17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447D6-1107-4194-AEAA-01FE7DD1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E5389-DF1C-49EC-941F-C9D73DC86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5E54A-57A7-4984-811A-88B8F2AE0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DAD5E-19D8-448B-A914-55ED4017A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AB2-38DC-44D1-9405-3C05A16AB68A}" type="datetimeFigureOut">
              <a:rPr lang="en-IN" smtClean="0"/>
              <a:t>21/06/2020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AA688-24A0-4445-B6ED-CEDE6929A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805AE-923B-44F4-975B-BC8AE62C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217C-473B-485D-930A-5AD2697EF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45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014C-8F4F-472F-ACA4-587C2B1D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AD0A4-9D38-4FEB-AE6F-79644DDD5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F18DA-B8E4-4968-9E71-ABE7C6EDD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3CBAF5-FA58-492A-9AA0-15CA629FC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33C60-9EFD-4F17-BE3C-C25283F57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27CDEB-255F-43C5-89FA-61718537C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AB2-38DC-44D1-9405-3C05A16AB68A}" type="datetimeFigureOut">
              <a:rPr lang="en-IN" smtClean="0"/>
              <a:t>21/06/2020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9488A-53C3-4967-B3EB-CDB4C0FB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22FD5-A96B-4907-8545-6F1F0A48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217C-473B-485D-930A-5AD2697EF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09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162A-F0CD-4096-9A75-9BB718967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8E359-D03D-49DD-B49D-C253BCCFB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AB2-38DC-44D1-9405-3C05A16AB68A}" type="datetimeFigureOut">
              <a:rPr lang="en-IN" smtClean="0"/>
              <a:t>21/06/2020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F3028-DBD9-4E9B-B909-BA86C435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C5C96-1320-400B-9713-1455F806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217C-473B-485D-930A-5AD2697EF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07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490BD-2994-4820-BF8D-1D2AC8C8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AB2-38DC-44D1-9405-3C05A16AB68A}" type="datetimeFigureOut">
              <a:rPr lang="en-IN" smtClean="0"/>
              <a:t>21/06/2020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0AE7F5-22DB-40D0-94EC-54251177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66B54-179B-4702-BC0A-17381A8A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217C-473B-485D-930A-5AD2697EF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36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B9D2-045E-4802-ABF4-9FDD5DD8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CC4F-B6A4-45F6-BD7E-D6E763365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86FCB-57F5-475F-9956-E609E781A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CBCED-C85F-4651-852E-EAC58667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AB2-38DC-44D1-9405-3C05A16AB68A}" type="datetimeFigureOut">
              <a:rPr lang="en-IN" smtClean="0"/>
              <a:t>21/06/2020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70620-6FD8-428B-A5E8-319BFFBD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76C5-FC3D-4B92-9594-3252526E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217C-473B-485D-930A-5AD2697EF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66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3BFA-D876-426A-8C2E-1F9152D1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BEDB5-BBA3-4655-A13F-A1D5B179F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9F226-2654-42B3-999F-A5FFA3C44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562EA-EF02-4971-A05F-FF906A2F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AB2-38DC-44D1-9405-3C05A16AB68A}" type="datetimeFigureOut">
              <a:rPr lang="en-IN" smtClean="0"/>
              <a:t>21/06/2020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2D85-FE0A-4FC5-9D37-CEF64C5A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27333-C460-43D8-A5A0-DFA18CB3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217C-473B-485D-930A-5AD2697EF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962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F81AB-EBF3-428E-87A0-83CF2BF0D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51AB7-CB14-44CF-B976-9F374E36E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0C190-FA8F-4855-ABAD-0D795C6BF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AAAB2-38DC-44D1-9405-3C05A16AB68A}" type="datetimeFigureOut">
              <a:rPr lang="en-IN" smtClean="0"/>
              <a:t>21/06/2020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818E9-F17E-4414-BD8C-C3D4DFE0F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6B0B6-D058-4383-89B7-0FE77A3CB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5217C-473B-485D-930A-5AD2697EF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3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7FA4C-FFCC-40C5-811B-1599131E9C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Capstone Project - Coursera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64127-AC7F-4C88-B02C-5D6CD96926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Location Recommendation for </a:t>
            </a:r>
            <a:r>
              <a:rPr lang="en-US" i="1" dirty="0"/>
              <a:t>Indian Restaurant</a:t>
            </a:r>
            <a:r>
              <a:rPr lang="en-US" dirty="0"/>
              <a:t> in New York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5797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E3601-FDF6-4C26-96DE-F5E91A2F7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4804"/>
            <a:ext cx="10515600" cy="5582159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one-hot coding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 each category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6FA08-643D-4C13-866A-5C318CFDA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805" y="1093988"/>
            <a:ext cx="8894825" cy="49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25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894FE-55FC-41E8-ADE0-04F267710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25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5. Build Model for Prediction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84E95-4363-4F2D-B649-7E024C441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384"/>
            <a:ext cx="10515600" cy="531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 will use number of venues in each neighborhoods except Indian restaurants as Input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and number of Indian restaurants as Output.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Use SVR(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rbf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kernel) as learning algorithm.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STEP 1 –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Optimize the hyperparameter using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GridSearchCV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on parameter ‘Gamma’ and ‘C’.5 fold 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cross validation is used.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Best parameter is here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19F18-B250-4960-B3E7-84628CA7D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190" y="3827587"/>
            <a:ext cx="5962650" cy="800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023D22-6697-43C9-A86B-D379DAD63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190" y="5217481"/>
            <a:ext cx="67532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32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4B42-A2D8-4D03-9F7C-005DB363A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6. Get information of Target city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0E3B0-F2E4-41D1-BBE1-6CF36EFC5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794"/>
            <a:ext cx="10515600" cy="4783169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Neighborhoods information is get from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https://cocl.us/new_york_dataset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Get venues information similar to Toronto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98D44E-E7A0-41C0-A7FD-1A9A0C808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12" y="1862415"/>
            <a:ext cx="3762375" cy="1819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D52CDC-E02C-41E3-A644-84BEFBE39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302" y="4598310"/>
            <a:ext cx="9548951" cy="157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05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A6E43-1F84-4FE9-9AFA-EA3E4AFF3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4"/>
            <a:ext cx="10515600" cy="133165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3. Result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Predict using Trained model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73DCA-331F-4965-B9B4-928CCA792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Top 4 recommendations for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start your business                                                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Top recommendations for start your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business in New York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E591B3-CA40-486D-8CF2-22AC44C3A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73014"/>
            <a:ext cx="4003044" cy="34039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DCDAD0-E78E-48F9-9641-51794E2DF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886" y="1825625"/>
            <a:ext cx="40481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26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2371-CD2B-481D-96A9-88A9A9905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50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 Conclusion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6E37-37D6-44F3-9B5E-2DF8480BC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693"/>
            <a:ext cx="10515600" cy="470327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 used FOURSQUARE API to get the venues information on given locations.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 build predictive model with SVR algorithm.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 get Top recommendations of location to invest “Indian restaurant” in New York.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These things can make model better:-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1.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model is build on the assumption that the target city will have a trend to grow to</a:t>
            </a:r>
          </a:p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much bigger city.</a:t>
            </a:r>
          </a:p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2.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training dataset very small, if we get more data from more big cities we can make</a:t>
            </a:r>
          </a:p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model better.</a:t>
            </a:r>
          </a:p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3.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Foursquare app can only give 100 venues exploration on free version, it is better to</a:t>
            </a:r>
          </a:p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conclude all of the venues to avoid bias coming from the sampling.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089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C059-9A64-4A72-9747-734A30107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96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5. Acknowledgment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0B155-FE94-45EA-A41F-546E01326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17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this project, I acknowledge that the Data Science course provided by IBM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powered by Coursera.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15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C23E-FB77-4673-A275-158DBC1F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54F3A-2DC7-40CB-93B7-49562E1CA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/ Business Problem</a:t>
            </a:r>
          </a:p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Solution / Methodology</a:t>
            </a:r>
          </a:p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 / Discussion</a:t>
            </a:r>
          </a:p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Acknowledgement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826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5E4B-2697-4BB5-85A2-A5128275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1. Introduction / Business Problem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52CB5-9D02-470E-8AEA-DC4413548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38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Lets say If you are a Business Manager who want to invest for ‘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Indian Restaurant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’ in your resident city. You are live in a city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which has fast growth.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Now the question is “ Where or Which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Neighborhood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to open restaurant ? ”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order to get answer of this question, you have to build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to get some recommendations where to open the Restaurant.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Therefore, firstly we will learn model of a Mature / Metropolitan city since we believe that it is more developed.</a:t>
            </a:r>
          </a:p>
          <a:p>
            <a:pPr marL="0" indent="0">
              <a:buNone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    Your city become more bigger some day.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Another thing you believe is that any business venue does not exist alone and Indian restaurants always tends to be find some other type of shops because 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neighborhood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have ‘Cultures’ to like them both.</a:t>
            </a:r>
          </a:p>
        </p:txBody>
      </p:sp>
    </p:spTree>
    <p:extLst>
      <p:ext uri="{BB962C8B-B14F-4D97-AF65-F5344CB8AC3E}">
        <p14:creationId xmlns:p14="http://schemas.microsoft.com/office/powerpoint/2010/main" val="219716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025B-69E9-4834-BAF4-CD797ADC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 Solution / Methodology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C9746-CF99-4438-A0D9-37EB9EF44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FLOWCHART</a:t>
            </a: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58BA81-AB4D-43BB-8FB1-0C2703038B88}"/>
              </a:ext>
            </a:extLst>
          </p:cNvPr>
          <p:cNvSpPr/>
          <p:nvPr/>
        </p:nvSpPr>
        <p:spPr>
          <a:xfrm>
            <a:off x="541537" y="3078780"/>
            <a:ext cx="2237173" cy="221231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Learn how does other venues around the Indian Restaurant in a big city such as Toronto</a:t>
            </a:r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7315EF-7455-4E93-9A20-3E525652AC9C}"/>
              </a:ext>
            </a:extLst>
          </p:cNvPr>
          <p:cNvSpPr/>
          <p:nvPr/>
        </p:nvSpPr>
        <p:spPr>
          <a:xfrm>
            <a:off x="3480047" y="3107183"/>
            <a:ext cx="2334827" cy="218390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a model that can predict number of the Indian Restaurant given the environmental venue information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D04350-774F-468F-934E-A8CA42D3CB52}"/>
              </a:ext>
            </a:extLst>
          </p:cNvPr>
          <p:cNvSpPr/>
          <p:nvPr/>
        </p:nvSpPr>
        <p:spPr>
          <a:xfrm>
            <a:off x="6312023" y="3107184"/>
            <a:ext cx="2334827" cy="218390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 of Indian Restaurant in Target City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BA08A3-BF17-4D38-8510-628C1401A041}"/>
              </a:ext>
            </a:extLst>
          </p:cNvPr>
          <p:cNvSpPr/>
          <p:nvPr/>
        </p:nvSpPr>
        <p:spPr>
          <a:xfrm>
            <a:off x="9241655" y="3078780"/>
            <a:ext cx="2237172" cy="218390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Compare with current existing numbers and Recommend best Location</a:t>
            </a:r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ED83848-940B-478E-BA73-EB2560DC553E}"/>
              </a:ext>
            </a:extLst>
          </p:cNvPr>
          <p:cNvSpPr/>
          <p:nvPr/>
        </p:nvSpPr>
        <p:spPr>
          <a:xfrm>
            <a:off x="2858610" y="4074850"/>
            <a:ext cx="514905" cy="26633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6384CCD-062F-4354-B0C6-73A823304C98}"/>
              </a:ext>
            </a:extLst>
          </p:cNvPr>
          <p:cNvSpPr/>
          <p:nvPr/>
        </p:nvSpPr>
        <p:spPr>
          <a:xfrm>
            <a:off x="5894773" y="4074850"/>
            <a:ext cx="363984" cy="2663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5D6292E-2955-4984-8CF1-71C70220AF4B}"/>
              </a:ext>
            </a:extLst>
          </p:cNvPr>
          <p:cNvSpPr/>
          <p:nvPr/>
        </p:nvSpPr>
        <p:spPr>
          <a:xfrm>
            <a:off x="8717872" y="4074850"/>
            <a:ext cx="426127" cy="26633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3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C59A-A441-4D5C-BC3A-1A50FDED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 Import (Toronto)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B0B95-735C-450D-A1BA-274003D73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Neighborhood Information from Wikipedia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75EC05-515C-4F62-91E7-A86664757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31" y="2346367"/>
            <a:ext cx="10508669" cy="422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09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B10E-F7F4-48E8-9C04-8F782DCF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Scrap from website (</a:t>
            </a:r>
            <a:r>
              <a:rPr lang="en-IN" sz="2400" dirty="0">
                <a:hlinkClick r:id="rId2"/>
              </a:rPr>
              <a:t>https://en.wikipedia.org/wiki/List_of_postal_codes_of_Canada:_M</a:t>
            </a:r>
            <a:r>
              <a:rPr lang="en-IN" sz="2400" dirty="0"/>
              <a:t>) and</a:t>
            </a:r>
            <a:br>
              <a:rPr lang="en-IN" sz="2400" dirty="0"/>
            </a:b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organize into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DEDB27-C0FD-43A3-9AA8-5E3C79B08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86037" y="2939256"/>
            <a:ext cx="70199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7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470A9-2C59-4F04-970E-B9B3C62F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 Location Information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6B268-7E01-4DF2-8533-6666B579A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Use geocoder package to get location information: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B28DC5-D2A2-4418-B6F1-7D34C8E8D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3009623"/>
            <a:ext cx="81724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81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CE2DB-F6B4-4B67-9B87-A7A2B4B73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09"/>
            <a:ext cx="10515600" cy="506725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Plot the location using folium package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Neighborhood location in Toronto on Map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D124EF-F296-4DCD-9F10-A7146A0C4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470" y="2157274"/>
            <a:ext cx="8858250" cy="4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96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9D306-10D4-4876-A8FE-7BCC2F96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4. Get Venues Information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7C36E-722B-46A5-A976-E1D41F1CC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406"/>
            <a:ext cx="10515600" cy="4827557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Use FOURSQUARE API , we can explore the venues around on specific location,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so we could achieve venues, name and category. (https://www.foursquare.com)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7BA069-E741-45AA-8E50-EF4862138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76" y="2407002"/>
            <a:ext cx="8785703" cy="318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52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Capstone Project - Coursera</vt:lpstr>
      <vt:lpstr>Content</vt:lpstr>
      <vt:lpstr>1. Introduction / Business Problem</vt:lpstr>
      <vt:lpstr>2. Solution / Methodology</vt:lpstr>
      <vt:lpstr>Data Import (Toronto)</vt:lpstr>
      <vt:lpstr>2. Scrap from website (https://en.wikipedia.org/wiki/List_of_postal_codes_of_Canada:_M) and organize into dataframe</vt:lpstr>
      <vt:lpstr>3. Location Information</vt:lpstr>
      <vt:lpstr>PowerPoint Presentation</vt:lpstr>
      <vt:lpstr>4. Get Venues Information</vt:lpstr>
      <vt:lpstr>PowerPoint Presentation</vt:lpstr>
      <vt:lpstr>5. Build Model for Prediction</vt:lpstr>
      <vt:lpstr>6. Get information of Target city</vt:lpstr>
      <vt:lpstr>3. Result                       Predict using Trained model</vt:lpstr>
      <vt:lpstr>4. Conclusion</vt:lpstr>
      <vt:lpstr>5. Acknowledgment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Coursera</dc:title>
  <dc:creator>ASHISH SORTE</dc:creator>
  <cp:lastModifiedBy>ASHISH SORTE</cp:lastModifiedBy>
  <cp:revision>28</cp:revision>
  <dcterms:created xsi:type="dcterms:W3CDTF">2020-06-20T08:54:46Z</dcterms:created>
  <dcterms:modified xsi:type="dcterms:W3CDTF">2020-06-21T07:49:12Z</dcterms:modified>
</cp:coreProperties>
</file>