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10:58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vashishthchaudhary48@gmail.com" TargetMode="External"/><Relationship Id="rId2" Type="http://schemas.openxmlformats.org/officeDocument/2006/relationships/hyperlink" Target="https://vashishth.me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CPP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9"/>
            <a:ext cx="3616778" cy="627062"/>
          </a:xfrm>
        </p:spPr>
        <p:txBody>
          <a:bodyPr/>
          <a:lstStyle/>
          <a:p>
            <a:r>
              <a:rPr lang="en-US" sz="1400" dirty="0"/>
              <a:t>By Vashishth Patel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  </a:t>
            </a:r>
            <a:r>
              <a:rPr lang="en-US" sz="1100" dirty="0" err="1"/>
              <a:t>upper_bound</a:t>
            </a:r>
            <a:r>
              <a:rPr lang="en-US" sz="1100" dirty="0"/>
              <a:t>() returns the just greater key</a:t>
            </a:r>
            <a:endParaRPr lang="en-IN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5559877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int,string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({10,”vasu”});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({5,”ide”});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({6,”sublime”});</a:t>
            </a:r>
          </a:p>
          <a:p>
            <a:r>
              <a:rPr lang="en-US" sz="1300" dirty="0"/>
              <a:t>	auto it = </a:t>
            </a:r>
            <a:r>
              <a:rPr lang="en-US" sz="1300" dirty="0" err="1"/>
              <a:t>m.upper_bound</a:t>
            </a:r>
            <a:r>
              <a:rPr lang="en-US" sz="1300" dirty="0"/>
              <a:t>(10);</a:t>
            </a:r>
          </a:p>
          <a:p>
            <a:r>
              <a:rPr lang="en-US" sz="1300" dirty="0"/>
              <a:t>	if(it != </a:t>
            </a:r>
            <a:r>
              <a:rPr lang="en-US" sz="1300" dirty="0" err="1"/>
              <a:t>m.end</a:t>
            </a:r>
            <a:r>
              <a:rPr lang="en-US" sz="1300" dirty="0"/>
              <a:t>())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(*it).first;</a:t>
            </a:r>
          </a:p>
          <a:p>
            <a:r>
              <a:rPr lang="en-US" sz="1300" dirty="0"/>
              <a:t>	else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“ Not equal and greater found ”;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2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  </a:t>
            </a:r>
            <a:r>
              <a:rPr lang="en-US" sz="1100" dirty="0"/>
              <a:t>erase() -&gt; used to remove the key value pair or a set of key value pair</a:t>
            </a:r>
            <a:endParaRPr lang="en-IN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5559877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int,string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({10,”vasu”});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({5,”ide”});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({6,”sublime”}); </a:t>
            </a:r>
            <a:r>
              <a:rPr lang="en-US" sz="1300" dirty="0" err="1"/>
              <a:t>m.insert</a:t>
            </a:r>
            <a:r>
              <a:rPr lang="en-US" sz="1300" dirty="0"/>
              <a:t>({7,”code”});</a:t>
            </a:r>
          </a:p>
          <a:p>
            <a:r>
              <a:rPr lang="en-US" sz="1300" dirty="0"/>
              <a:t> 	</a:t>
            </a:r>
            <a:r>
              <a:rPr lang="en-US" sz="1300" dirty="0" err="1"/>
              <a:t>m.erase</a:t>
            </a:r>
            <a:r>
              <a:rPr lang="en-US" sz="1300" dirty="0"/>
              <a:t>(10); // </a:t>
            </a:r>
            <a:r>
              <a:rPr lang="en-US" sz="1300" dirty="0" err="1"/>
              <a:t>m.erase</a:t>
            </a:r>
            <a:r>
              <a:rPr lang="en-US" sz="1300" dirty="0"/>
              <a:t>(find(10)); it can also receive iterator as parameter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m.erase</a:t>
            </a:r>
            <a:r>
              <a:rPr lang="en-US" sz="1300" dirty="0"/>
              <a:t>(</a:t>
            </a:r>
            <a:r>
              <a:rPr lang="en-US" sz="1300" dirty="0" err="1"/>
              <a:t>m.find</a:t>
            </a:r>
            <a:r>
              <a:rPr lang="en-US" sz="1300" dirty="0"/>
              <a:t>(6),</a:t>
            </a:r>
            <a:r>
              <a:rPr lang="en-US" sz="1300" dirty="0" err="1"/>
              <a:t>m.end</a:t>
            </a:r>
            <a:r>
              <a:rPr lang="en-US" sz="1300" dirty="0"/>
              <a:t>());</a:t>
            </a:r>
          </a:p>
          <a:p>
            <a:r>
              <a:rPr lang="en-US" sz="1300" dirty="0"/>
              <a:t>	return 0;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4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Complexities</a:t>
            </a:r>
            <a:endParaRPr lang="en-IN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5559877" cy="3852636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Begin(), end(), </a:t>
            </a:r>
            <a:r>
              <a:rPr lang="en-US" sz="1800" dirty="0" err="1"/>
              <a:t>rbegin</a:t>
            </a:r>
            <a:r>
              <a:rPr lang="en-US" sz="1800" dirty="0"/>
              <a:t>(), size(), empty() -</a:t>
            </a:r>
            <a:r>
              <a:rPr lang="en-US" sz="1800" dirty="0">
                <a:sym typeface="Wingdings" panose="05000000000000000000" pitchFamily="2" charset="2"/>
              </a:rPr>
              <a:t> O(1)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Count(), find(), erase(key), insert()  O(</a:t>
            </a:r>
            <a:r>
              <a:rPr lang="en-US" sz="1800" dirty="0" err="1">
                <a:sym typeface="Wingdings" panose="05000000000000000000" pitchFamily="2" charset="2"/>
              </a:rPr>
              <a:t>logn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dirty="0"/>
          </a:p>
          <a:p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Brief about </a:t>
            </a:r>
            <a:r>
              <a:rPr lang="en-US" dirty="0" err="1"/>
              <a:t>stl</a:t>
            </a:r>
            <a:endParaRPr lang="en-US" dirty="0"/>
          </a:p>
          <a:p>
            <a:r>
              <a:rPr lang="en-US" dirty="0"/>
              <a:t>Vectors and it’s functions</a:t>
            </a:r>
          </a:p>
          <a:p>
            <a:r>
              <a:rPr lang="en-US" dirty="0"/>
              <a:t>Maps and it’s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Vashishth Patel</a:t>
            </a:r>
          </a:p>
          <a:p>
            <a:r>
              <a:rPr lang="en-US" dirty="0">
                <a:hlinkClick r:id="rId2"/>
              </a:rPr>
              <a:t>https://Vashishth.me/</a:t>
            </a:r>
            <a:endParaRPr lang="en-US" dirty="0"/>
          </a:p>
          <a:p>
            <a:r>
              <a:rPr lang="en-US" dirty="0">
                <a:hlinkClick r:id="rId3"/>
              </a:rPr>
              <a:t>vashishthchaudhary48@gmail.com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Maps in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10287000" cy="3860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similar to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build using red black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red-black tree is a kind of self-balancing binary search tree where each node has an extra bit, and that bit is often interpreted as the </a:t>
            </a:r>
            <a:r>
              <a:rPr lang="en-US" dirty="0" err="1"/>
              <a:t>colour</a:t>
            </a:r>
            <a:r>
              <a:rPr lang="en-US" dirty="0"/>
              <a:t> (red or black).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used for storing data of value and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Elements are in order according to keys.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By default it is in increasing order(but we can change the order using our own compare function.)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D16A589-397C-46CD-A25D-36988C5EB859}"/>
                  </a:ext>
                </a:extLst>
              </p14:cNvPr>
              <p14:cNvContentPartPr/>
              <p14:nvPr/>
            </p14:nvContentPartPr>
            <p14:xfrm>
              <a:off x="2759567" y="2032856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D16A589-397C-46CD-A25D-36988C5EB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1567" y="201485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Example 1  </a:t>
            </a:r>
            <a:r>
              <a:rPr lang="en-US" sz="1050" dirty="0"/>
              <a:t>(#include&lt;map&gt;)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Int main(){</a:t>
            </a:r>
          </a:p>
          <a:p>
            <a:r>
              <a:rPr lang="en-US" dirty="0"/>
              <a:t>	map&lt;</a:t>
            </a:r>
            <a:r>
              <a:rPr lang="en-US" dirty="0" err="1"/>
              <a:t>int,int</a:t>
            </a:r>
            <a:r>
              <a:rPr lang="en-US" dirty="0"/>
              <a:t>&gt; m;</a:t>
            </a:r>
          </a:p>
          <a:p>
            <a:r>
              <a:rPr lang="en-US" dirty="0"/>
              <a:t>	</a:t>
            </a:r>
            <a:r>
              <a:rPr lang="en-US" dirty="0" err="1"/>
              <a:t>m.insert</a:t>
            </a:r>
            <a:r>
              <a:rPr lang="en-US" dirty="0"/>
              <a:t>({10,100}); // 10 as key and 20 as value</a:t>
            </a:r>
          </a:p>
          <a:p>
            <a:r>
              <a:rPr lang="en-US" dirty="0"/>
              <a:t>	</a:t>
            </a:r>
            <a:r>
              <a:rPr lang="en-US" dirty="0" err="1"/>
              <a:t>m.insert</a:t>
            </a:r>
            <a:r>
              <a:rPr lang="en-US" dirty="0"/>
              <a:t>({10,200}); // it will be ignored</a:t>
            </a:r>
          </a:p>
          <a:p>
            <a:r>
              <a:rPr lang="en-US" dirty="0"/>
              <a:t>	m[5] = 100;</a:t>
            </a:r>
          </a:p>
          <a:p>
            <a:r>
              <a:rPr lang="en-US" dirty="0"/>
              <a:t>	for(auto &amp;x: m)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x.first</a:t>
            </a:r>
            <a:r>
              <a:rPr lang="en-US" dirty="0"/>
              <a:t> &lt;&lt; “ “ &lt;&lt; </a:t>
            </a:r>
            <a:r>
              <a:rPr lang="en-US" dirty="0" err="1"/>
              <a:t>x.second</a:t>
            </a:r>
            <a:r>
              <a:rPr lang="en-US" dirty="0"/>
              <a:t> 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9893482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int,int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({10,20});</a:t>
            </a:r>
          </a:p>
          <a:p>
            <a:r>
              <a:rPr lang="en-US" sz="1300" dirty="0"/>
              <a:t>	m[10] = 300; // update the map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cout</a:t>
            </a:r>
            <a:r>
              <a:rPr lang="en-US" sz="1300" dirty="0"/>
              <a:t> &lt;&lt; </a:t>
            </a:r>
            <a:r>
              <a:rPr lang="en-US" sz="1300" dirty="0" err="1"/>
              <a:t>m.size</a:t>
            </a:r>
            <a:r>
              <a:rPr lang="en-US" sz="1300" dirty="0"/>
              <a:t>() &lt;&lt; “ ”; // 1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cout</a:t>
            </a:r>
            <a:r>
              <a:rPr lang="en-US" sz="1300" dirty="0"/>
              <a:t> &lt;&lt; m[20] &lt;&lt; “ ”; // if key is not exist than it will create the key value pair and value will be default</a:t>
            </a:r>
          </a:p>
          <a:p>
            <a:r>
              <a:rPr lang="en-US" sz="1300" dirty="0"/>
              <a:t>	// m.at(30) = 200; // will through exception as key is not present (same as square above but this is a difference)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cout</a:t>
            </a:r>
            <a:r>
              <a:rPr lang="en-US" sz="1300" dirty="0"/>
              <a:t> &lt;&lt; </a:t>
            </a:r>
            <a:r>
              <a:rPr lang="en-US" sz="1300" dirty="0" err="1"/>
              <a:t>m.size</a:t>
            </a:r>
            <a:r>
              <a:rPr lang="en-US" sz="1300" dirty="0"/>
              <a:t>() &lt;&lt; “ “; // 2</a:t>
            </a:r>
          </a:p>
          <a:p>
            <a:r>
              <a:rPr lang="en-US" sz="1300" dirty="0"/>
              <a:t>	return 0;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5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9893482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int,int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({10,100});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({20,200});</a:t>
            </a:r>
          </a:p>
          <a:p>
            <a:r>
              <a:rPr lang="en-US" sz="1300" dirty="0"/>
              <a:t>	for(auto it = </a:t>
            </a:r>
            <a:r>
              <a:rPr lang="en-US" sz="1300" dirty="0" err="1"/>
              <a:t>m.begin</a:t>
            </a:r>
            <a:r>
              <a:rPr lang="en-US" sz="1300" dirty="0"/>
              <a:t>(); it != </a:t>
            </a:r>
            <a:r>
              <a:rPr lang="en-US" sz="1300" dirty="0" err="1"/>
              <a:t>m.end</a:t>
            </a:r>
            <a:r>
              <a:rPr lang="en-US" sz="1300" dirty="0"/>
              <a:t>(); it++){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cout</a:t>
            </a:r>
            <a:r>
              <a:rPr lang="en-US" sz="1300" dirty="0"/>
              <a:t> &lt;&lt; (*it).first &lt;&lt; “ “ &lt;&lt; (*it).second &lt;&lt; </a:t>
            </a:r>
            <a:r>
              <a:rPr lang="en-US" sz="1300" dirty="0" err="1"/>
              <a:t>endl</a:t>
            </a:r>
            <a:r>
              <a:rPr lang="en-US" sz="1300" dirty="0"/>
              <a:t>;</a:t>
            </a:r>
          </a:p>
          <a:p>
            <a:r>
              <a:rPr lang="en-US" sz="1300" dirty="0"/>
              <a:t>	}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m.clean</a:t>
            </a:r>
            <a:r>
              <a:rPr lang="en-US" sz="1300" dirty="0"/>
              <a:t>();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cout</a:t>
            </a:r>
            <a:r>
              <a:rPr lang="en-US" sz="1300" dirty="0"/>
              <a:t> &lt;&lt; </a:t>
            </a:r>
            <a:r>
              <a:rPr lang="en-US" sz="1300" dirty="0" err="1"/>
              <a:t>m.size</a:t>
            </a:r>
            <a:r>
              <a:rPr lang="en-US" sz="1300" dirty="0"/>
              <a:t>(); // 0</a:t>
            </a:r>
          </a:p>
          <a:p>
            <a:r>
              <a:rPr lang="en-US" sz="1300" dirty="0"/>
              <a:t>	return 0;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9893482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int,string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({10,”vasu”});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({20,”ide”});</a:t>
            </a:r>
          </a:p>
          <a:p>
            <a:r>
              <a:rPr lang="en-US" sz="1300" dirty="0"/>
              <a:t>	if(</a:t>
            </a:r>
            <a:r>
              <a:rPr lang="en-US" sz="1300" dirty="0" err="1"/>
              <a:t>m.find</a:t>
            </a:r>
            <a:r>
              <a:rPr lang="en-US" sz="1300" dirty="0"/>
              <a:t>(10) == </a:t>
            </a:r>
            <a:r>
              <a:rPr lang="en-US" sz="1300" dirty="0" err="1"/>
              <a:t>m.end</a:t>
            </a:r>
            <a:r>
              <a:rPr lang="en-US" sz="1300" dirty="0"/>
              <a:t>())   // if we have 30 in place of 10 than we will get not found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“Not Found ”;</a:t>
            </a:r>
          </a:p>
          <a:p>
            <a:r>
              <a:rPr lang="en-US" sz="1300" dirty="0"/>
              <a:t>	else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“found”;	</a:t>
            </a:r>
          </a:p>
          <a:p>
            <a:r>
              <a:rPr lang="en-US" sz="1300" dirty="0"/>
              <a:t>	return 0;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 </a:t>
            </a:r>
            <a:r>
              <a:rPr lang="en-US" sz="1200" dirty="0"/>
              <a:t>find returns an address</a:t>
            </a:r>
            <a:endParaRPr lang="en-IN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5559877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int,string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({10,”vasu”});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({5,”ide”});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({6,”sublime”});</a:t>
            </a:r>
          </a:p>
          <a:p>
            <a:r>
              <a:rPr lang="en-US" sz="1300" dirty="0"/>
              <a:t>	for(auto it = </a:t>
            </a:r>
            <a:r>
              <a:rPr lang="en-US" sz="1300" dirty="0" err="1"/>
              <a:t>m.find</a:t>
            </a:r>
            <a:r>
              <a:rPr lang="en-US" sz="1300" dirty="0"/>
              <a:t>(5); it != </a:t>
            </a:r>
            <a:r>
              <a:rPr lang="en-US" sz="1300" dirty="0" err="1"/>
              <a:t>m.end</a:t>
            </a:r>
            <a:r>
              <a:rPr lang="en-US" sz="1300" dirty="0"/>
              <a:t>(); it++){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(*it).first &lt;&lt; “ “ &lt;&lt; (*it).second &lt;&lt; </a:t>
            </a:r>
            <a:r>
              <a:rPr lang="en-US" sz="1300" dirty="0" err="1"/>
              <a:t>endl</a:t>
            </a:r>
            <a:r>
              <a:rPr lang="en-US" sz="1300" dirty="0"/>
              <a:t>;</a:t>
            </a:r>
          </a:p>
          <a:p>
            <a:r>
              <a:rPr lang="en-US" sz="1300" dirty="0"/>
              <a:t>	}	</a:t>
            </a:r>
          </a:p>
          <a:p>
            <a:r>
              <a:rPr lang="en-US" sz="1300" dirty="0"/>
              <a:t>	return 0;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4284C-DD66-4BA1-B0D1-320E7FDFB5DA}"/>
              </a:ext>
            </a:extLst>
          </p:cNvPr>
          <p:cNvSpPr txBox="1"/>
          <p:nvPr/>
        </p:nvSpPr>
        <p:spPr>
          <a:xfrm>
            <a:off x="8801100" y="3249385"/>
            <a:ext cx="160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r>
              <a:rPr lang="en-US" dirty="0"/>
              <a:t>6 sublime</a:t>
            </a:r>
          </a:p>
          <a:p>
            <a:r>
              <a:rPr lang="en-US" dirty="0"/>
              <a:t>10 Vasu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35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  </a:t>
            </a:r>
            <a:r>
              <a:rPr lang="en-US" sz="1100" dirty="0"/>
              <a:t>count returns a Boolean value if key is present</a:t>
            </a:r>
            <a:endParaRPr lang="en-IN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5559877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int,string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({10,”vasu”});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({5,”ide”});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({6,”sublime”});</a:t>
            </a:r>
          </a:p>
          <a:p>
            <a:r>
              <a:rPr lang="en-US" sz="1300" dirty="0"/>
              <a:t>	if(</a:t>
            </a:r>
            <a:r>
              <a:rPr lang="en-US" sz="1300" dirty="0" err="1"/>
              <a:t>m.count</a:t>
            </a:r>
            <a:r>
              <a:rPr lang="en-US" sz="1300" dirty="0"/>
              <a:t>(5) == 0) 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“Not Found”&lt;&lt; </a:t>
            </a:r>
            <a:r>
              <a:rPr lang="en-US" sz="1300" dirty="0" err="1"/>
              <a:t>endl</a:t>
            </a:r>
            <a:r>
              <a:rPr lang="en-US" sz="1300" dirty="0"/>
              <a:t>;	</a:t>
            </a:r>
          </a:p>
          <a:p>
            <a:r>
              <a:rPr lang="en-US" sz="1300" dirty="0"/>
              <a:t>	else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“Found” &lt;&lt; </a:t>
            </a:r>
            <a:r>
              <a:rPr lang="en-US" sz="1300" dirty="0" err="1"/>
              <a:t>endl</a:t>
            </a:r>
            <a:r>
              <a:rPr lang="en-US" sz="1300" dirty="0"/>
              <a:t>;</a:t>
            </a:r>
          </a:p>
          <a:p>
            <a:r>
              <a:rPr lang="en-US" sz="1300" dirty="0"/>
              <a:t>	return 0;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6D9-94F2-4F42-9D98-8382B11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  </a:t>
            </a:r>
            <a:r>
              <a:rPr lang="en-US" sz="1100" dirty="0" err="1"/>
              <a:t>lower_bound</a:t>
            </a:r>
            <a:r>
              <a:rPr lang="en-US" sz="1100" dirty="0"/>
              <a:t>() returns the value of key iterator if it doesn’t exist than it will return just greater key</a:t>
            </a:r>
            <a:endParaRPr lang="en-IN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FE6B-FD77-4D75-996A-26F6F5B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94" y="2237015"/>
            <a:ext cx="5559877" cy="3852636"/>
          </a:xfrm>
        </p:spPr>
        <p:txBody>
          <a:bodyPr/>
          <a:lstStyle/>
          <a:p>
            <a:r>
              <a:rPr lang="en-US" sz="1300" dirty="0"/>
              <a:t>Int main(){</a:t>
            </a:r>
          </a:p>
          <a:p>
            <a:r>
              <a:rPr lang="en-US" sz="1300" dirty="0"/>
              <a:t>	map&lt;</a:t>
            </a:r>
            <a:r>
              <a:rPr lang="en-US" sz="1300" dirty="0" err="1"/>
              <a:t>int,string</a:t>
            </a:r>
            <a:r>
              <a:rPr lang="en-US" sz="1300" dirty="0"/>
              <a:t>&gt; m;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({10,”vasu”});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({5,”ide”});</a:t>
            </a:r>
          </a:p>
          <a:p>
            <a:r>
              <a:rPr lang="en-US" sz="1300" dirty="0"/>
              <a:t>	</a:t>
            </a:r>
            <a:r>
              <a:rPr lang="en-US" sz="1300" dirty="0" err="1"/>
              <a:t>m.insert</a:t>
            </a:r>
            <a:r>
              <a:rPr lang="en-US" sz="1300" dirty="0"/>
              <a:t>({6,”sublime”});</a:t>
            </a:r>
          </a:p>
          <a:p>
            <a:r>
              <a:rPr lang="en-US" sz="1300" dirty="0"/>
              <a:t>	auto it = </a:t>
            </a:r>
            <a:r>
              <a:rPr lang="en-US" sz="1300" dirty="0" err="1"/>
              <a:t>m.lower_bound</a:t>
            </a:r>
            <a:r>
              <a:rPr lang="en-US" sz="1300" dirty="0"/>
              <a:t>(10);</a:t>
            </a:r>
          </a:p>
          <a:p>
            <a:r>
              <a:rPr lang="en-US" sz="1300" dirty="0"/>
              <a:t>	if(it != </a:t>
            </a:r>
            <a:r>
              <a:rPr lang="en-US" sz="1300" dirty="0" err="1"/>
              <a:t>m.end</a:t>
            </a:r>
            <a:r>
              <a:rPr lang="en-US" sz="1300" dirty="0"/>
              <a:t>())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(*it).first;</a:t>
            </a:r>
          </a:p>
          <a:p>
            <a:r>
              <a:rPr lang="en-US" sz="1300" dirty="0"/>
              <a:t>	else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cout</a:t>
            </a:r>
            <a:r>
              <a:rPr lang="en-US" sz="1300" dirty="0"/>
              <a:t> &lt;&lt; “ Not equal and greater found ”;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  <a:p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3BA5-3582-41A7-B42A-CCE6623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30DC-6D37-4417-A390-5D7DE5E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Vashishth Patel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205-C38D-4857-B69C-3F06AA8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2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233</TotalTime>
  <Words>1071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CPP Maps</vt:lpstr>
      <vt:lpstr>Maps in c++</vt:lpstr>
      <vt:lpstr>Example 1  (#include&lt;map&gt;)</vt:lpstr>
      <vt:lpstr>Example 2</vt:lpstr>
      <vt:lpstr>Example 3</vt:lpstr>
      <vt:lpstr>Example 4</vt:lpstr>
      <vt:lpstr>Example 5  find returns an address</vt:lpstr>
      <vt:lpstr>Example 6   count returns a Boolean value if key is present</vt:lpstr>
      <vt:lpstr>Example 7   lower_bound() returns the value of key iterator if it doesn’t exist than it will return just greater key</vt:lpstr>
      <vt:lpstr>Example 8   upper_bound() returns the just greater key</vt:lpstr>
      <vt:lpstr>Example 9   erase() -&gt; used to remove the key value pair or a set of key value pair</vt:lpstr>
      <vt:lpstr>Time Complexities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Maps</dc:title>
  <dc:creator>Vashishth Patel</dc:creator>
  <cp:lastModifiedBy>Vashishth Patel</cp:lastModifiedBy>
  <cp:revision>10</cp:revision>
  <dcterms:created xsi:type="dcterms:W3CDTF">2022-03-06T09:32:39Z</dcterms:created>
  <dcterms:modified xsi:type="dcterms:W3CDTF">2022-03-06T13:45:42Z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