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as Shree Madhusudhan" userId="3836577d03694f34" providerId="LiveId" clId="{CA393E61-7788-4C42-9C06-7EB5226AB76F}"/>
    <pc:docChg chg="modSld">
      <pc:chgData name="Chetas Shree Madhusudhan" userId="3836577d03694f34" providerId="LiveId" clId="{CA393E61-7788-4C42-9C06-7EB5226AB76F}" dt="2022-12-12T13:21:46.738" v="43" actId="20577"/>
      <pc:docMkLst>
        <pc:docMk/>
      </pc:docMkLst>
      <pc:sldChg chg="modSp mod">
        <pc:chgData name="Chetas Shree Madhusudhan" userId="3836577d03694f34" providerId="LiveId" clId="{CA393E61-7788-4C42-9C06-7EB5226AB76F}" dt="2022-12-12T13:21:46.738" v="43" actId="20577"/>
        <pc:sldMkLst>
          <pc:docMk/>
          <pc:sldMk cId="4016974771" sldId="256"/>
        </pc:sldMkLst>
        <pc:spChg chg="mod">
          <ac:chgData name="Chetas Shree Madhusudhan" userId="3836577d03694f34" providerId="LiveId" clId="{CA393E61-7788-4C42-9C06-7EB5226AB76F}" dt="2022-12-12T13:21:46.738" v="43" actId="20577"/>
          <ac:spMkLst>
            <pc:docMk/>
            <pc:sldMk cId="4016974771" sldId="256"/>
            <ac:spMk id="3" creationId="{D95D4D8A-53C0-405F-BFB4-E26A6C877B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multi-threaded-chatapplication-set-1/" TargetMode="External"/><Relationship Id="rId2" Type="http://schemas.openxmlformats.org/officeDocument/2006/relationships/hyperlink" Target="https://www.ijeat.org/wpcontent/uploads/papers/v9i5/E9578069520.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13BC-856D-45E9-AE4B-812C55E5E9DB}"/>
              </a:ext>
            </a:extLst>
          </p:cNvPr>
          <p:cNvSpPr>
            <a:spLocks noGrp="1"/>
          </p:cNvSpPr>
          <p:nvPr>
            <p:ph type="ctrTitle"/>
          </p:nvPr>
        </p:nvSpPr>
        <p:spPr>
          <a:xfrm>
            <a:off x="1507067" y="775607"/>
            <a:ext cx="8232926" cy="1646302"/>
          </a:xfrm>
        </p:spPr>
        <p:txBody>
          <a:bodyPr/>
          <a:lstStyle/>
          <a:p>
            <a:pPr algn="l"/>
            <a:r>
              <a:rPr lang="en-IN" dirty="0"/>
              <a:t>MINI PROJECT ON </a:t>
            </a:r>
            <a:br>
              <a:rPr lang="en-IN" dirty="0"/>
            </a:br>
            <a:r>
              <a:rPr lang="en-IN" dirty="0"/>
              <a:t>MULTI-CHAT APPLICATION</a:t>
            </a:r>
          </a:p>
        </p:txBody>
      </p:sp>
      <p:sp>
        <p:nvSpPr>
          <p:cNvPr id="3" name="Subtitle 2">
            <a:extLst>
              <a:ext uri="{FF2B5EF4-FFF2-40B4-BE49-F238E27FC236}">
                <a16:creationId xmlns:a16="http://schemas.microsoft.com/office/drawing/2014/main" id="{D95D4D8A-53C0-405F-BFB4-E26A6C877BBB}"/>
              </a:ext>
            </a:extLst>
          </p:cNvPr>
          <p:cNvSpPr>
            <a:spLocks noGrp="1"/>
          </p:cNvSpPr>
          <p:nvPr>
            <p:ph type="subTitle" idx="1"/>
          </p:nvPr>
        </p:nvSpPr>
        <p:spPr>
          <a:xfrm>
            <a:off x="1507067" y="2899668"/>
            <a:ext cx="8232926" cy="3795046"/>
          </a:xfrm>
        </p:spPr>
        <p:txBody>
          <a:bodyPr>
            <a:normAutofit/>
          </a:bodyPr>
          <a:lstStyle/>
          <a:p>
            <a:pPr algn="l"/>
            <a:r>
              <a:rPr lang="en-IN" dirty="0"/>
              <a:t>SUBJECT – COMPUTER NETWORKS</a:t>
            </a:r>
          </a:p>
          <a:p>
            <a:pPr algn="l"/>
            <a:r>
              <a:rPr lang="en-IN" dirty="0"/>
              <a:t>SECTION – G2</a:t>
            </a:r>
          </a:p>
          <a:p>
            <a:pPr algn="l"/>
            <a:endParaRPr lang="en-IN" dirty="0"/>
          </a:p>
          <a:p>
            <a:pPr algn="l"/>
            <a:r>
              <a:rPr lang="en-IN" dirty="0"/>
              <a:t>TEAM MEMBERS:-</a:t>
            </a:r>
          </a:p>
          <a:p>
            <a:pPr algn="l"/>
            <a:r>
              <a:rPr lang="en-IN" dirty="0"/>
              <a:t>CHETAS SHREE MADHUSUDHAN(RA2011003011120)</a:t>
            </a:r>
          </a:p>
          <a:p>
            <a:pPr algn="l"/>
            <a:r>
              <a:rPr lang="en-IN" dirty="0"/>
              <a:t>Rishabh </a:t>
            </a:r>
            <a:r>
              <a:rPr lang="en-IN" dirty="0" err="1"/>
              <a:t>Dharmik</a:t>
            </a:r>
            <a:r>
              <a:rPr lang="en-IN" dirty="0"/>
              <a:t> (RA2011003011129)</a:t>
            </a:r>
          </a:p>
          <a:p>
            <a:pPr algn="l"/>
            <a:r>
              <a:rPr lang="en-IN" dirty="0"/>
              <a:t>E Sanju Rao (RA2011003011128)</a:t>
            </a:r>
          </a:p>
          <a:p>
            <a:pPr algn="l"/>
            <a:r>
              <a:rPr lang="en-IN" dirty="0"/>
              <a:t>Ishaan Soman (RA2011003011154)</a:t>
            </a:r>
          </a:p>
        </p:txBody>
      </p:sp>
    </p:spTree>
    <p:extLst>
      <p:ext uri="{BB962C8B-B14F-4D97-AF65-F5344CB8AC3E}">
        <p14:creationId xmlns:p14="http://schemas.microsoft.com/office/powerpoint/2010/main" val="401697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C808-8C89-4993-AC23-25D8B21A6BAB}"/>
              </a:ext>
            </a:extLst>
          </p:cNvPr>
          <p:cNvSpPr>
            <a:spLocks noGrp="1"/>
          </p:cNvSpPr>
          <p:nvPr>
            <p:ph type="title"/>
          </p:nvPr>
        </p:nvSpPr>
        <p:spPr/>
        <p:txBody>
          <a:bodyPr/>
          <a:lstStyle/>
          <a:p>
            <a:pPr algn="ctr"/>
            <a:r>
              <a:rPr lang="en-IN" dirty="0"/>
              <a:t>IMPLEMENTATION</a:t>
            </a:r>
          </a:p>
        </p:txBody>
      </p:sp>
      <p:sp>
        <p:nvSpPr>
          <p:cNvPr id="3" name="Content Placeholder 2">
            <a:extLst>
              <a:ext uri="{FF2B5EF4-FFF2-40B4-BE49-F238E27FC236}">
                <a16:creationId xmlns:a16="http://schemas.microsoft.com/office/drawing/2014/main" id="{5D844EEA-9F09-4950-A205-386E3038A674}"/>
              </a:ext>
            </a:extLst>
          </p:cNvPr>
          <p:cNvSpPr>
            <a:spLocks noGrp="1"/>
          </p:cNvSpPr>
          <p:nvPr>
            <p:ph idx="1"/>
          </p:nvPr>
        </p:nvSpPr>
        <p:spPr>
          <a:xfrm>
            <a:off x="677334" y="1649186"/>
            <a:ext cx="8596668" cy="4743449"/>
          </a:xfrm>
        </p:spPr>
        <p:txBody>
          <a:bodyPr>
            <a:normAutofit/>
          </a:bodyPr>
          <a:lstStyle/>
          <a:p>
            <a:r>
              <a:rPr lang="en-US" dirty="0"/>
              <a:t>A static Server socket is created in beginning which is then bind with host and port.</a:t>
            </a:r>
          </a:p>
          <a:p>
            <a:r>
              <a:rPr lang="en-US" dirty="0"/>
              <a:t>After server instantiation Socket in particular host, it begins to listen in the particular port. Then the server is made to accept the request from the client through the particular port. </a:t>
            </a:r>
          </a:p>
          <a:p>
            <a:r>
              <a:rPr lang="en-US" dirty="0"/>
              <a:t>After starting the server, it can accept the requests from clients. </a:t>
            </a:r>
          </a:p>
          <a:p>
            <a:r>
              <a:rPr lang="en-US" dirty="0"/>
              <a:t>The socket is instantiated in client side to connect to the server. </a:t>
            </a:r>
          </a:p>
          <a:p>
            <a:r>
              <a:rPr lang="en-US" dirty="0"/>
              <a:t>A new Server Thread using socket is created to accept all the requests from multiple clients. </a:t>
            </a:r>
          </a:p>
          <a:p>
            <a:r>
              <a:rPr lang="en-US" dirty="0"/>
              <a:t>After accepting the request both read and write operation occurs simultaneously, clients who request the server can communicate with each other and share resources. </a:t>
            </a:r>
          </a:p>
          <a:p>
            <a:r>
              <a:rPr lang="en-US" dirty="0"/>
              <a:t>After finishing the communication the socket is closed both in the client and server side</a:t>
            </a:r>
            <a:endParaRPr lang="en-IN" dirty="0"/>
          </a:p>
        </p:txBody>
      </p:sp>
    </p:spTree>
    <p:extLst>
      <p:ext uri="{BB962C8B-B14F-4D97-AF65-F5344CB8AC3E}">
        <p14:creationId xmlns:p14="http://schemas.microsoft.com/office/powerpoint/2010/main" val="226614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C808-8C89-4993-AC23-25D8B21A6BAB}"/>
              </a:ext>
            </a:extLst>
          </p:cNvPr>
          <p:cNvSpPr>
            <a:spLocks noGrp="1"/>
          </p:cNvSpPr>
          <p:nvPr>
            <p:ph type="title"/>
          </p:nvPr>
        </p:nvSpPr>
        <p:spPr/>
        <p:txBody>
          <a:bodyPr/>
          <a:lstStyle/>
          <a:p>
            <a:pPr algn="ctr"/>
            <a:r>
              <a:rPr lang="en-IN" dirty="0"/>
              <a:t>EXECUTION</a:t>
            </a:r>
          </a:p>
        </p:txBody>
      </p:sp>
      <p:pic>
        <p:nvPicPr>
          <p:cNvPr id="6148" name="Picture 4" descr="UDP - Client and Server example programs in Python | Pythontic.com">
            <a:extLst>
              <a:ext uri="{FF2B5EF4-FFF2-40B4-BE49-F238E27FC236}">
                <a16:creationId xmlns:a16="http://schemas.microsoft.com/office/drawing/2014/main" id="{C66043BC-CD3C-425C-A25C-322EDB5B2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1" y="1439737"/>
            <a:ext cx="8261631" cy="480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57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579A-5D80-4CA0-BDDF-23FC27229A2B}"/>
              </a:ext>
            </a:extLst>
          </p:cNvPr>
          <p:cNvSpPr>
            <a:spLocks noGrp="1"/>
          </p:cNvSpPr>
          <p:nvPr>
            <p:ph type="title"/>
          </p:nvPr>
        </p:nvSpPr>
        <p:spPr/>
        <p:txBody>
          <a:bodyPr/>
          <a:lstStyle/>
          <a:p>
            <a:pPr algn="ctr"/>
            <a:r>
              <a:rPr lang="en-IN" dirty="0"/>
              <a:t>UDP Client-Server</a:t>
            </a:r>
          </a:p>
        </p:txBody>
      </p:sp>
      <p:pic>
        <p:nvPicPr>
          <p:cNvPr id="5122" name="Picture 2" descr="UDP client-server">
            <a:extLst>
              <a:ext uri="{FF2B5EF4-FFF2-40B4-BE49-F238E27FC236}">
                <a16:creationId xmlns:a16="http://schemas.microsoft.com/office/drawing/2014/main" id="{A6873BD8-19EB-479B-AC3D-F3F887D8F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563" y="1426202"/>
            <a:ext cx="8849761" cy="499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3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579A-5D80-4CA0-BDDF-23FC27229A2B}"/>
              </a:ext>
            </a:extLst>
          </p:cNvPr>
          <p:cNvSpPr>
            <a:spLocks noGrp="1"/>
          </p:cNvSpPr>
          <p:nvPr>
            <p:ph type="title"/>
          </p:nvPr>
        </p:nvSpPr>
        <p:spPr/>
        <p:txBody>
          <a:bodyPr/>
          <a:lstStyle/>
          <a:p>
            <a:pPr algn="ctr"/>
            <a:r>
              <a:rPr lang="en-IN" dirty="0"/>
              <a:t>UDP Client-Server (</a:t>
            </a:r>
            <a:r>
              <a:rPr lang="en-IN" dirty="0" err="1"/>
              <a:t>cont</a:t>
            </a:r>
            <a:r>
              <a:rPr lang="en-IN" dirty="0"/>
              <a:t>…)</a:t>
            </a:r>
          </a:p>
        </p:txBody>
      </p:sp>
      <p:pic>
        <p:nvPicPr>
          <p:cNvPr id="7170" name="Picture 2" descr="https://player.slideplayer.com/78/12833818/slides/slide_13.jpg">
            <a:extLst>
              <a:ext uri="{FF2B5EF4-FFF2-40B4-BE49-F238E27FC236}">
                <a16:creationId xmlns:a16="http://schemas.microsoft.com/office/drawing/2014/main" id="{C017ECE2-A511-499F-A2A3-8823B2EF0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393" y="1165451"/>
            <a:ext cx="7445828" cy="558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01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F5BD-0537-4FC9-8AC1-6EC9B739850A}"/>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38ECC282-1CA8-4926-9306-FFD8A2D0F83D}"/>
              </a:ext>
            </a:extLst>
          </p:cNvPr>
          <p:cNvSpPr>
            <a:spLocks noGrp="1"/>
          </p:cNvSpPr>
          <p:nvPr>
            <p:ph idx="1"/>
          </p:nvPr>
        </p:nvSpPr>
        <p:spPr>
          <a:xfrm>
            <a:off x="677334" y="1564596"/>
            <a:ext cx="8596668" cy="3880773"/>
          </a:xfrm>
        </p:spPr>
        <p:txBody>
          <a:bodyPr/>
          <a:lstStyle/>
          <a:p>
            <a:pPr marL="0" indent="0">
              <a:buNone/>
            </a:pPr>
            <a:r>
              <a:rPr lang="en-IN" b="1" dirty="0"/>
              <a:t>Server</a:t>
            </a:r>
          </a:p>
          <a:p>
            <a:pPr marL="0" indent="0">
              <a:buNone/>
            </a:pPr>
            <a:endParaRPr lang="en-IN" b="1" dirty="0"/>
          </a:p>
        </p:txBody>
      </p:sp>
      <p:pic>
        <p:nvPicPr>
          <p:cNvPr id="5" name="Picture 4">
            <a:extLst>
              <a:ext uri="{FF2B5EF4-FFF2-40B4-BE49-F238E27FC236}">
                <a16:creationId xmlns:a16="http://schemas.microsoft.com/office/drawing/2014/main" id="{DBC5D976-1335-4191-9B11-8362FB68ECA1}"/>
              </a:ext>
            </a:extLst>
          </p:cNvPr>
          <p:cNvPicPr>
            <a:picLocks noChangeAspect="1"/>
          </p:cNvPicPr>
          <p:nvPr/>
        </p:nvPicPr>
        <p:blipFill>
          <a:blip r:embed="rId2"/>
          <a:stretch>
            <a:fillRect/>
          </a:stretch>
        </p:blipFill>
        <p:spPr>
          <a:xfrm>
            <a:off x="677334" y="2068036"/>
            <a:ext cx="8872168" cy="2721928"/>
          </a:xfrm>
          <a:prstGeom prst="rect">
            <a:avLst/>
          </a:prstGeom>
        </p:spPr>
      </p:pic>
    </p:spTree>
    <p:extLst>
      <p:ext uri="{BB962C8B-B14F-4D97-AF65-F5344CB8AC3E}">
        <p14:creationId xmlns:p14="http://schemas.microsoft.com/office/powerpoint/2010/main" val="217224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0E1F4-09F1-40DE-A4DB-91E0ECD6C75B}"/>
              </a:ext>
            </a:extLst>
          </p:cNvPr>
          <p:cNvSpPr>
            <a:spLocks noGrp="1"/>
          </p:cNvSpPr>
          <p:nvPr>
            <p:ph idx="1"/>
          </p:nvPr>
        </p:nvSpPr>
        <p:spPr>
          <a:xfrm>
            <a:off x="677334" y="318407"/>
            <a:ext cx="8596668" cy="5722955"/>
          </a:xfrm>
        </p:spPr>
        <p:txBody>
          <a:bodyPr/>
          <a:lstStyle/>
          <a:p>
            <a:pPr marL="0" indent="0">
              <a:buNone/>
            </a:pPr>
            <a:endParaRPr lang="en-IN" b="1" dirty="0"/>
          </a:p>
          <a:p>
            <a:pPr marL="0" indent="0">
              <a:buNone/>
            </a:pPr>
            <a:r>
              <a:rPr lang="en-IN" b="1" dirty="0"/>
              <a:t>Client 1</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Client 2</a:t>
            </a:r>
          </a:p>
          <a:p>
            <a:pPr marL="0" indent="0">
              <a:buNone/>
            </a:pPr>
            <a:endParaRPr lang="en-IN" b="1" dirty="0"/>
          </a:p>
        </p:txBody>
      </p:sp>
      <p:pic>
        <p:nvPicPr>
          <p:cNvPr id="5" name="Picture 4">
            <a:extLst>
              <a:ext uri="{FF2B5EF4-FFF2-40B4-BE49-F238E27FC236}">
                <a16:creationId xmlns:a16="http://schemas.microsoft.com/office/drawing/2014/main" id="{410B0A87-87C8-42C0-817B-0C26E0EED83A}"/>
              </a:ext>
            </a:extLst>
          </p:cNvPr>
          <p:cNvPicPr>
            <a:picLocks noChangeAspect="1"/>
          </p:cNvPicPr>
          <p:nvPr/>
        </p:nvPicPr>
        <p:blipFill>
          <a:blip r:embed="rId2"/>
          <a:stretch>
            <a:fillRect/>
          </a:stretch>
        </p:blipFill>
        <p:spPr>
          <a:xfrm>
            <a:off x="735539" y="1165633"/>
            <a:ext cx="8711846" cy="2483802"/>
          </a:xfrm>
          <a:prstGeom prst="rect">
            <a:avLst/>
          </a:prstGeom>
        </p:spPr>
      </p:pic>
      <p:pic>
        <p:nvPicPr>
          <p:cNvPr id="7" name="Picture 6">
            <a:extLst>
              <a:ext uri="{FF2B5EF4-FFF2-40B4-BE49-F238E27FC236}">
                <a16:creationId xmlns:a16="http://schemas.microsoft.com/office/drawing/2014/main" id="{B2235503-A320-48C3-8650-C60AF818C9A2}"/>
              </a:ext>
            </a:extLst>
          </p:cNvPr>
          <p:cNvPicPr>
            <a:picLocks noChangeAspect="1"/>
          </p:cNvPicPr>
          <p:nvPr/>
        </p:nvPicPr>
        <p:blipFill>
          <a:blip r:embed="rId3"/>
          <a:stretch>
            <a:fillRect/>
          </a:stretch>
        </p:blipFill>
        <p:spPr>
          <a:xfrm>
            <a:off x="735539" y="4378285"/>
            <a:ext cx="8711846" cy="2233569"/>
          </a:xfrm>
          <a:prstGeom prst="rect">
            <a:avLst/>
          </a:prstGeom>
        </p:spPr>
      </p:pic>
    </p:spTree>
    <p:extLst>
      <p:ext uri="{BB962C8B-B14F-4D97-AF65-F5344CB8AC3E}">
        <p14:creationId xmlns:p14="http://schemas.microsoft.com/office/powerpoint/2010/main" val="390793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0987-DAB9-45EF-8308-5FAA82164335}"/>
              </a:ext>
            </a:extLst>
          </p:cNvPr>
          <p:cNvSpPr>
            <a:spLocks noGrp="1"/>
          </p:cNvSpPr>
          <p:nvPr>
            <p:ph type="title"/>
          </p:nvPr>
        </p:nvSpPr>
        <p:spPr/>
        <p:txBody>
          <a:bodyPr/>
          <a:lstStyle/>
          <a:p>
            <a:pPr algn="ctr"/>
            <a:r>
              <a:rPr lang="en-IN" dirty="0"/>
              <a:t>ANALYSIS</a:t>
            </a:r>
          </a:p>
        </p:txBody>
      </p:sp>
      <p:sp>
        <p:nvSpPr>
          <p:cNvPr id="3" name="Content Placeholder 2">
            <a:extLst>
              <a:ext uri="{FF2B5EF4-FFF2-40B4-BE49-F238E27FC236}">
                <a16:creationId xmlns:a16="http://schemas.microsoft.com/office/drawing/2014/main" id="{EDF0A14A-1C0F-4A3A-A200-283CD237211D}"/>
              </a:ext>
            </a:extLst>
          </p:cNvPr>
          <p:cNvSpPr>
            <a:spLocks noGrp="1"/>
          </p:cNvSpPr>
          <p:nvPr>
            <p:ph idx="1"/>
          </p:nvPr>
        </p:nvSpPr>
        <p:spPr>
          <a:xfrm>
            <a:off x="677334" y="1597253"/>
            <a:ext cx="8596668" cy="3880773"/>
          </a:xfrm>
        </p:spPr>
        <p:txBody>
          <a:bodyPr/>
          <a:lstStyle/>
          <a:p>
            <a:pPr marL="0" indent="0">
              <a:buNone/>
            </a:pPr>
            <a:r>
              <a:rPr lang="en-US" dirty="0"/>
              <a:t>        When any user sends the message it is sent to all the receivers along with the anonymous name. Maximum user count is set to which the user can get connection. </a:t>
            </a:r>
          </a:p>
          <a:p>
            <a:pPr marL="0" indent="0">
              <a:buNone/>
            </a:pPr>
            <a:r>
              <a:rPr lang="en-US" dirty="0"/>
              <a:t>        Once the client count exceeds the server intimates that server is busy and the client will wait until the server becomes idle. Any user can leave the chat box once it sends the message.</a:t>
            </a:r>
          </a:p>
          <a:p>
            <a:pPr marL="0" indent="0">
              <a:buNone/>
            </a:pPr>
            <a:r>
              <a:rPr lang="en-US" dirty="0"/>
              <a:t>        Once the sender leaves it will be removed from the chat and all other users will be informed about it. </a:t>
            </a:r>
          </a:p>
          <a:p>
            <a:pPr marL="0" indent="0">
              <a:buNone/>
            </a:pPr>
            <a:r>
              <a:rPr lang="en-US" dirty="0"/>
              <a:t>        Once the user leaves the chat box other users which are waiting for server to become idle will get a chance to communicate. Instead of sending message to all the users in the chat box message can be forwarded to particular user.</a:t>
            </a:r>
            <a:endParaRPr lang="en-IN" dirty="0"/>
          </a:p>
        </p:txBody>
      </p:sp>
    </p:spTree>
    <p:extLst>
      <p:ext uri="{BB962C8B-B14F-4D97-AF65-F5344CB8AC3E}">
        <p14:creationId xmlns:p14="http://schemas.microsoft.com/office/powerpoint/2010/main" val="224641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6F74-A3FA-4B85-8A7A-27315D1BEC71}"/>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DEDFFEB1-8D88-4A0A-8FD2-00CC2FFB9DE5}"/>
              </a:ext>
            </a:extLst>
          </p:cNvPr>
          <p:cNvSpPr>
            <a:spLocks noGrp="1"/>
          </p:cNvSpPr>
          <p:nvPr>
            <p:ph idx="1"/>
          </p:nvPr>
        </p:nvSpPr>
        <p:spPr>
          <a:xfrm>
            <a:off x="677334" y="1589089"/>
            <a:ext cx="8596668" cy="3880773"/>
          </a:xfrm>
        </p:spPr>
        <p:txBody>
          <a:bodyPr/>
          <a:lstStyle/>
          <a:p>
            <a:pPr marL="0" indent="0">
              <a:buNone/>
            </a:pPr>
            <a:r>
              <a:rPr lang="en-US" dirty="0"/>
              <a:t>        The chat application provides a better and flexible system for chatting. It is developed with recent advanced technologies in a way to provide a reliable system. </a:t>
            </a:r>
          </a:p>
          <a:p>
            <a:pPr marL="0" indent="0">
              <a:buNone/>
            </a:pPr>
            <a:r>
              <a:rPr lang="en-US" dirty="0"/>
              <a:t>        Main advantages of the system are instant messaging, real-world connectivity, adding security, group chat, etc. This application can find better need in the market for most of the organizations aim at having private applications for them. </a:t>
            </a:r>
          </a:p>
          <a:p>
            <a:pPr marL="0" indent="0">
              <a:buNone/>
            </a:pPr>
            <a:r>
              <a:rPr lang="en-US" dirty="0"/>
              <a:t>        Additional features will also be included in the system based on the public need which includes conference call, video chat. Location share, etc. based on the need</a:t>
            </a:r>
            <a:endParaRPr lang="en-IN" dirty="0"/>
          </a:p>
        </p:txBody>
      </p:sp>
    </p:spTree>
    <p:extLst>
      <p:ext uri="{BB962C8B-B14F-4D97-AF65-F5344CB8AC3E}">
        <p14:creationId xmlns:p14="http://schemas.microsoft.com/office/powerpoint/2010/main" val="241736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5FC6-6A0E-4643-AEB8-B7B84CEA9364}"/>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7F221BE5-E737-4B1B-B072-9C17A0A29DB4}"/>
              </a:ext>
            </a:extLst>
          </p:cNvPr>
          <p:cNvSpPr>
            <a:spLocks noGrp="1"/>
          </p:cNvSpPr>
          <p:nvPr>
            <p:ph idx="1"/>
          </p:nvPr>
        </p:nvSpPr>
        <p:spPr>
          <a:xfrm>
            <a:off x="677334" y="2152425"/>
            <a:ext cx="8596668" cy="3880773"/>
          </a:xfrm>
        </p:spPr>
        <p:txBody>
          <a:bodyPr/>
          <a:lstStyle/>
          <a:p>
            <a:r>
              <a:rPr lang="en-IN" dirty="0">
                <a:hlinkClick r:id="rId2"/>
              </a:rPr>
              <a:t>https://www.ijeat.org/wpcontent/uploads/papers/v9i5/E9578069520.pdf</a:t>
            </a:r>
            <a:endParaRPr lang="en-IN" dirty="0"/>
          </a:p>
          <a:p>
            <a:r>
              <a:rPr lang="en-IN" dirty="0">
                <a:hlinkClick r:id="rId3"/>
              </a:rPr>
              <a:t>https://www.geeksforgeeks.org/multi-threaded-chatapplication-set-1/</a:t>
            </a:r>
            <a:endParaRPr lang="en-IN" dirty="0"/>
          </a:p>
        </p:txBody>
      </p:sp>
    </p:spTree>
    <p:extLst>
      <p:ext uri="{BB962C8B-B14F-4D97-AF65-F5344CB8AC3E}">
        <p14:creationId xmlns:p14="http://schemas.microsoft.com/office/powerpoint/2010/main" val="43629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 Better Ways to Say &quot;Thank You&quot; | Inc.com">
            <a:extLst>
              <a:ext uri="{FF2B5EF4-FFF2-40B4-BE49-F238E27FC236}">
                <a16:creationId xmlns:a16="http://schemas.microsoft.com/office/drawing/2014/main" id="{B1A733CF-680B-4CFC-8FBE-C53A830E4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22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4B01-FF4F-4091-8525-7670303E5BC8}"/>
              </a:ext>
            </a:extLst>
          </p:cNvPr>
          <p:cNvSpPr>
            <a:spLocks noGrp="1"/>
          </p:cNvSpPr>
          <p:nvPr>
            <p:ph type="title"/>
          </p:nvPr>
        </p:nvSpPr>
        <p:spPr>
          <a:xfrm>
            <a:off x="677334" y="609600"/>
            <a:ext cx="8596668" cy="1113064"/>
          </a:xfrm>
        </p:spPr>
        <p:txBody>
          <a:bodyPr/>
          <a:lstStyle/>
          <a:p>
            <a:pPr algn="ctr"/>
            <a:r>
              <a:rPr lang="en-IN" dirty="0"/>
              <a:t>MULTI-CHAT APPLICATION</a:t>
            </a:r>
          </a:p>
        </p:txBody>
      </p:sp>
      <p:sp>
        <p:nvSpPr>
          <p:cNvPr id="3" name="Content Placeholder 2">
            <a:extLst>
              <a:ext uri="{FF2B5EF4-FFF2-40B4-BE49-F238E27FC236}">
                <a16:creationId xmlns:a16="http://schemas.microsoft.com/office/drawing/2014/main" id="{30164A96-3B8A-41AA-B905-DCAF081DEE9F}"/>
              </a:ext>
            </a:extLst>
          </p:cNvPr>
          <p:cNvSpPr>
            <a:spLocks noGrp="1"/>
          </p:cNvSpPr>
          <p:nvPr>
            <p:ph idx="1"/>
          </p:nvPr>
        </p:nvSpPr>
        <p:spPr>
          <a:xfrm>
            <a:off x="677334" y="1817689"/>
            <a:ext cx="8596668" cy="4430711"/>
          </a:xfrm>
        </p:spPr>
        <p:txBody>
          <a:bodyPr/>
          <a:lstStyle/>
          <a:p>
            <a:pPr marL="0" indent="0">
              <a:buNone/>
            </a:pPr>
            <a:r>
              <a:rPr lang="en-US" dirty="0"/>
              <a:t>        Before years ago, people were liking to interact each other and sharing the thoughts, But nowadays trend is changed, youngsters are not believed in real relationship, but they liking to Live in Virtual world, due to the expansion of growth of internet facilities rapidly, So nowadays Chat grabs the internet market.</a:t>
            </a:r>
          </a:p>
          <a:p>
            <a:pPr marL="0" indent="0">
              <a:buNone/>
            </a:pPr>
            <a:endParaRPr lang="en-US" dirty="0"/>
          </a:p>
          <a:p>
            <a:pPr marL="0" indent="0">
              <a:buNone/>
            </a:pPr>
            <a:r>
              <a:rPr lang="en-US" b="1" dirty="0"/>
              <a:t>Objectives:</a:t>
            </a:r>
          </a:p>
          <a:p>
            <a:r>
              <a:rPr lang="en-US" dirty="0"/>
              <a:t>Our objective is to know about the various concept of Internet.</a:t>
            </a:r>
          </a:p>
          <a:p>
            <a:r>
              <a:rPr lang="en-US" dirty="0"/>
              <a:t>To know the various function of Java, that are used for internet connection.</a:t>
            </a:r>
          </a:p>
          <a:p>
            <a:r>
              <a:rPr lang="en-US" dirty="0"/>
              <a:t>To Spread the Basic knowledge of socket programming as we are the post graduate students.</a:t>
            </a:r>
            <a:endParaRPr lang="en-IN" dirty="0"/>
          </a:p>
        </p:txBody>
      </p:sp>
    </p:spTree>
    <p:extLst>
      <p:ext uri="{BB962C8B-B14F-4D97-AF65-F5344CB8AC3E}">
        <p14:creationId xmlns:p14="http://schemas.microsoft.com/office/powerpoint/2010/main" val="38987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0A6C-90B8-4829-831C-D773FE1C974C}"/>
              </a:ext>
            </a:extLst>
          </p:cNvPr>
          <p:cNvSpPr>
            <a:spLocks noGrp="1"/>
          </p:cNvSpPr>
          <p:nvPr>
            <p:ph type="title"/>
          </p:nvPr>
        </p:nvSpPr>
        <p:spPr>
          <a:xfrm>
            <a:off x="677334" y="609600"/>
            <a:ext cx="8596668" cy="1064079"/>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7A1D082D-6332-4D17-AE7B-1EBCDAAF1C77}"/>
              </a:ext>
            </a:extLst>
          </p:cNvPr>
          <p:cNvSpPr>
            <a:spLocks noGrp="1"/>
          </p:cNvSpPr>
          <p:nvPr>
            <p:ph idx="1"/>
          </p:nvPr>
        </p:nvSpPr>
        <p:spPr>
          <a:xfrm>
            <a:off x="734484" y="1883003"/>
            <a:ext cx="8596668" cy="3880773"/>
          </a:xfrm>
        </p:spPr>
        <p:txBody>
          <a:bodyPr/>
          <a:lstStyle/>
          <a:p>
            <a:pPr marL="0" indent="0">
              <a:buNone/>
            </a:pPr>
            <a:r>
              <a:rPr lang="en-US" dirty="0"/>
              <a:t>        Chat application is grabbed the market day by day. Number of chat applications are in the market like </a:t>
            </a:r>
            <a:r>
              <a:rPr lang="en-US" dirty="0" err="1"/>
              <a:t>facebook</a:t>
            </a:r>
            <a:r>
              <a:rPr lang="en-US" dirty="0"/>
              <a:t>, twitter, </a:t>
            </a:r>
            <a:r>
              <a:rPr lang="en-US" dirty="0" err="1"/>
              <a:t>whatsapp</a:t>
            </a:r>
            <a:r>
              <a:rPr lang="en-US" dirty="0"/>
              <a:t>, we-chat, </a:t>
            </a:r>
            <a:r>
              <a:rPr lang="en-US" dirty="0" err="1"/>
              <a:t>mchat</a:t>
            </a:r>
            <a:r>
              <a:rPr lang="en-US" dirty="0"/>
              <a:t>, Live chat, Go chat, chat on etc.</a:t>
            </a:r>
          </a:p>
          <a:p>
            <a:pPr marL="0" indent="0">
              <a:buNone/>
            </a:pPr>
            <a:endParaRPr lang="en-US" dirty="0"/>
          </a:p>
          <a:p>
            <a:pPr marL="0" indent="0">
              <a:buNone/>
            </a:pPr>
            <a:r>
              <a:rPr lang="en-US" b="1" dirty="0"/>
              <a:t>Facilities:</a:t>
            </a:r>
          </a:p>
          <a:p>
            <a:r>
              <a:rPr lang="en-US" dirty="0"/>
              <a:t>Text messaging </a:t>
            </a:r>
          </a:p>
          <a:p>
            <a:r>
              <a:rPr lang="en-US" dirty="0"/>
              <a:t>Voice messages</a:t>
            </a:r>
          </a:p>
          <a:p>
            <a:r>
              <a:rPr lang="en-US" dirty="0"/>
              <a:t>Video Calling</a:t>
            </a:r>
          </a:p>
          <a:p>
            <a:r>
              <a:rPr lang="en-US" dirty="0"/>
              <a:t>File Transfer(Video, Images etc.)</a:t>
            </a:r>
          </a:p>
          <a:p>
            <a:r>
              <a:rPr lang="en-US" dirty="0"/>
              <a:t>Smiley</a:t>
            </a:r>
            <a:endParaRPr lang="en-IN" dirty="0"/>
          </a:p>
        </p:txBody>
      </p:sp>
      <p:pic>
        <p:nvPicPr>
          <p:cNvPr id="1028" name="Picture 4" descr="Can't Send Text Messages From Android? 4 Fixes to Try">
            <a:extLst>
              <a:ext uri="{FF2B5EF4-FFF2-40B4-BE49-F238E27FC236}">
                <a16:creationId xmlns:a16="http://schemas.microsoft.com/office/drawing/2014/main" id="{A9368047-ED4E-4D7E-B5C3-86C90D53D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198" y="3149164"/>
            <a:ext cx="3924804" cy="261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52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1B9E-2806-481D-82BA-C8F388CCF3B5}"/>
              </a:ext>
            </a:extLst>
          </p:cNvPr>
          <p:cNvSpPr>
            <a:spLocks noGrp="1"/>
          </p:cNvSpPr>
          <p:nvPr>
            <p:ph type="title"/>
          </p:nvPr>
        </p:nvSpPr>
        <p:spPr/>
        <p:txBody>
          <a:bodyPr/>
          <a:lstStyle/>
          <a:p>
            <a:pPr algn="ctr"/>
            <a:r>
              <a:rPr lang="en-IN" dirty="0"/>
              <a:t>INTRODUCTION TO UDP</a:t>
            </a:r>
          </a:p>
        </p:txBody>
      </p:sp>
      <p:sp>
        <p:nvSpPr>
          <p:cNvPr id="3" name="Content Placeholder 2">
            <a:extLst>
              <a:ext uri="{FF2B5EF4-FFF2-40B4-BE49-F238E27FC236}">
                <a16:creationId xmlns:a16="http://schemas.microsoft.com/office/drawing/2014/main" id="{0E0C3D80-80B8-4C29-BA0E-7CEB9957A67C}"/>
              </a:ext>
            </a:extLst>
          </p:cNvPr>
          <p:cNvSpPr>
            <a:spLocks noGrp="1"/>
          </p:cNvSpPr>
          <p:nvPr>
            <p:ph idx="1"/>
          </p:nvPr>
        </p:nvSpPr>
        <p:spPr>
          <a:xfrm>
            <a:off x="677334" y="1768703"/>
            <a:ext cx="8596668" cy="5015818"/>
          </a:xfrm>
        </p:spPr>
        <p:txBody>
          <a:bodyPr/>
          <a:lstStyle/>
          <a:p>
            <a:r>
              <a:rPr lang="en-IN" dirty="0"/>
              <a:t>UDP stands for User Datagram Protocol.</a:t>
            </a:r>
          </a:p>
          <a:p>
            <a:r>
              <a:rPr lang="en-IN" dirty="0"/>
              <a:t>UDP </a:t>
            </a:r>
            <a:r>
              <a:rPr lang="en-US" dirty="0"/>
              <a:t>is a communication protocol that is primarily used to establish low-latency and loss-tolerating connections between applications on the internet.</a:t>
            </a:r>
          </a:p>
          <a:p>
            <a:r>
              <a:rPr lang="en-US" dirty="0"/>
              <a:t>UDP speeds up transmissions by enabling the transfer of data before an agreement is provided by the receiving party. As a result, UDP is beneficial in time-sensitive communications, including voice over IP (VoIP), domain name system (DNS) lookup, and video or audio playback.</a:t>
            </a:r>
          </a:p>
          <a:p>
            <a:pPr marL="0" indent="0">
              <a:buNone/>
            </a:pPr>
            <a:r>
              <a:rPr lang="en-US" b="1" dirty="0"/>
              <a:t>Features:</a:t>
            </a:r>
          </a:p>
          <a:p>
            <a:pPr>
              <a:buFont typeface="+mj-lt"/>
              <a:buAutoNum type="alphaLcParenR"/>
            </a:pPr>
            <a:r>
              <a:rPr lang="en-US" dirty="0"/>
              <a:t>It allows packets to be dropped and received in a different order than they were transmitted, making it suitable for real-time applications where latency might be a concern.</a:t>
            </a:r>
          </a:p>
          <a:p>
            <a:r>
              <a:rPr lang="en-US" dirty="0"/>
              <a:t>It can be used where a large number of clients are connected and where real-time error correction isn't necessary, such as gaming, voice or video conferencing, and streaming media.</a:t>
            </a:r>
          </a:p>
          <a:p>
            <a:pPr>
              <a:buFont typeface="+mj-lt"/>
              <a:buAutoNum type="alphaLcParenR"/>
            </a:pPr>
            <a:endParaRPr lang="en-US" dirty="0"/>
          </a:p>
          <a:p>
            <a:pPr>
              <a:buFont typeface="+mj-lt"/>
              <a:buAutoNum type="alphaLcParenR"/>
            </a:pPr>
            <a:endParaRPr lang="en-US" dirty="0"/>
          </a:p>
          <a:p>
            <a:pPr>
              <a:buFont typeface="+mj-lt"/>
              <a:buAutoNum type="alphaLcParenR"/>
            </a:pPr>
            <a:endParaRPr lang="en-US" b="1" dirty="0"/>
          </a:p>
          <a:p>
            <a:endParaRPr lang="en-US" dirty="0"/>
          </a:p>
          <a:p>
            <a:endParaRPr lang="en-IN" dirty="0"/>
          </a:p>
          <a:p>
            <a:endParaRPr lang="en-IN" dirty="0"/>
          </a:p>
        </p:txBody>
      </p:sp>
    </p:spTree>
    <p:extLst>
      <p:ext uri="{BB962C8B-B14F-4D97-AF65-F5344CB8AC3E}">
        <p14:creationId xmlns:p14="http://schemas.microsoft.com/office/powerpoint/2010/main" val="279168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1206-057D-4F9C-A99F-816AB2475303}"/>
              </a:ext>
            </a:extLst>
          </p:cNvPr>
          <p:cNvSpPr>
            <a:spLocks noGrp="1"/>
          </p:cNvSpPr>
          <p:nvPr>
            <p:ph type="title"/>
          </p:nvPr>
        </p:nvSpPr>
        <p:spPr/>
        <p:txBody>
          <a:bodyPr/>
          <a:lstStyle/>
          <a:p>
            <a:pPr algn="ctr"/>
            <a:r>
              <a:rPr lang="en-IN" dirty="0"/>
              <a:t>UDP HEADER COMPOSTITION</a:t>
            </a:r>
          </a:p>
        </p:txBody>
      </p:sp>
      <p:sp>
        <p:nvSpPr>
          <p:cNvPr id="3" name="Content Placeholder 2">
            <a:extLst>
              <a:ext uri="{FF2B5EF4-FFF2-40B4-BE49-F238E27FC236}">
                <a16:creationId xmlns:a16="http://schemas.microsoft.com/office/drawing/2014/main" id="{8F109B8D-CF9D-4A9F-9173-85EFD0A58322}"/>
              </a:ext>
            </a:extLst>
          </p:cNvPr>
          <p:cNvSpPr>
            <a:spLocks noGrp="1"/>
          </p:cNvSpPr>
          <p:nvPr>
            <p:ph idx="1"/>
          </p:nvPr>
        </p:nvSpPr>
        <p:spPr>
          <a:xfrm>
            <a:off x="677334" y="1801360"/>
            <a:ext cx="8596668" cy="4770890"/>
          </a:xfrm>
        </p:spPr>
        <p:txBody>
          <a:bodyPr/>
          <a:lstStyle/>
          <a:p>
            <a:pPr marL="0" indent="0">
              <a:buNone/>
            </a:pPr>
            <a:r>
              <a:rPr lang="en-US" dirty="0"/>
              <a:t>UDP uses headers when packaging message data to transfer over network connections. UDP headers contain a set of parameters -- called </a:t>
            </a:r>
            <a:r>
              <a:rPr lang="en-US" i="1" dirty="0"/>
              <a:t>fields</a:t>
            </a:r>
            <a:r>
              <a:rPr lang="en-US" dirty="0"/>
              <a:t> -- defined by the technical specifications of the protocol.</a:t>
            </a:r>
          </a:p>
          <a:p>
            <a:pPr marL="0" indent="0">
              <a:buNone/>
            </a:pPr>
            <a:endParaRPr lang="en-US" dirty="0"/>
          </a:p>
          <a:p>
            <a:pPr marL="0" indent="0">
              <a:buNone/>
            </a:pPr>
            <a:r>
              <a:rPr lang="en-US" dirty="0"/>
              <a:t>The User Datagram Protocol header has four fields, each of which is 2 bytes. They are the following:</a:t>
            </a:r>
          </a:p>
          <a:p>
            <a:r>
              <a:rPr lang="en-US" b="1" dirty="0"/>
              <a:t>Source port number</a:t>
            </a:r>
          </a:p>
          <a:p>
            <a:r>
              <a:rPr lang="en-US" b="1" dirty="0"/>
              <a:t>Destination port number</a:t>
            </a:r>
            <a:endParaRPr lang="en-US" dirty="0"/>
          </a:p>
          <a:p>
            <a:r>
              <a:rPr lang="en-US" b="1" dirty="0"/>
              <a:t>Length</a:t>
            </a:r>
            <a:endParaRPr lang="en-US" dirty="0"/>
          </a:p>
          <a:p>
            <a:r>
              <a:rPr lang="en-US" b="1" dirty="0"/>
              <a:t>Checksum</a:t>
            </a:r>
            <a:endParaRPr lang="en-IN" dirty="0"/>
          </a:p>
        </p:txBody>
      </p:sp>
      <p:pic>
        <p:nvPicPr>
          <p:cNvPr id="2050" name="Picture 2" descr="UDP Protocol | User Datagram Protocol - javatpoint">
            <a:extLst>
              <a:ext uri="{FF2B5EF4-FFF2-40B4-BE49-F238E27FC236}">
                <a16:creationId xmlns:a16="http://schemas.microsoft.com/office/drawing/2014/main" id="{5A104C3B-1E3C-4FC9-9DCB-B8131FE0D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743" y="3618139"/>
            <a:ext cx="4908644" cy="295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05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5E28-2DB0-40AD-94F9-F3066EDEED79}"/>
              </a:ext>
            </a:extLst>
          </p:cNvPr>
          <p:cNvSpPr>
            <a:spLocks noGrp="1"/>
          </p:cNvSpPr>
          <p:nvPr>
            <p:ph type="title"/>
          </p:nvPr>
        </p:nvSpPr>
        <p:spPr/>
        <p:txBody>
          <a:bodyPr/>
          <a:lstStyle/>
          <a:p>
            <a:pPr algn="ctr"/>
            <a:r>
              <a:rPr lang="en-IN" dirty="0"/>
              <a:t>WORKING OF UDP</a:t>
            </a:r>
          </a:p>
        </p:txBody>
      </p:sp>
      <p:sp>
        <p:nvSpPr>
          <p:cNvPr id="3" name="Content Placeholder 2">
            <a:extLst>
              <a:ext uri="{FF2B5EF4-FFF2-40B4-BE49-F238E27FC236}">
                <a16:creationId xmlns:a16="http://schemas.microsoft.com/office/drawing/2014/main" id="{4D02F90F-5031-4C19-8971-F9206F09B5CC}"/>
              </a:ext>
            </a:extLst>
          </p:cNvPr>
          <p:cNvSpPr>
            <a:spLocks noGrp="1"/>
          </p:cNvSpPr>
          <p:nvPr>
            <p:ph idx="1"/>
          </p:nvPr>
        </p:nvSpPr>
        <p:spPr>
          <a:xfrm>
            <a:off x="677334" y="1469571"/>
            <a:ext cx="8596668" cy="5265965"/>
          </a:xfrm>
        </p:spPr>
        <p:txBody>
          <a:bodyPr>
            <a:normAutofit/>
          </a:bodyPr>
          <a:lstStyle/>
          <a:p>
            <a:r>
              <a:rPr lang="en-US" dirty="0"/>
              <a:t>UDP uses IP to get a datagram from one computer to another. UDP works by gathering data in a UDP packet and adding its own header information to the packet. This data consists of the source and destination ports on which to communicate, the packet length and a checksum. After UDP packets are encapsulated in an IP packet, they're sent off to their destinations.</a:t>
            </a:r>
          </a:p>
          <a:p>
            <a:r>
              <a:rPr lang="en-US" dirty="0"/>
              <a:t>Unlike TCP, UDP doesn't guarantee the packets will get to the right destinations. This means UDP doesn't connect to the receiving computer directly, which TCP does. Rather, it sends the data out and relies on the devices in between the sending and receiving computers to correctly get the data where it's supposed to go.</a:t>
            </a:r>
          </a:p>
          <a:p>
            <a:r>
              <a:rPr lang="en-US" dirty="0"/>
              <a:t>Most applications wait for any replies they expect to receive as a result of packets sent using UDP. If an application doesn't receive a reply within a certain time frame, the application sends the packet again, or it stops trying.</a:t>
            </a:r>
          </a:p>
          <a:p>
            <a:r>
              <a:rPr lang="en-US" dirty="0"/>
              <a:t>UDP uses a simple transmission model that doesn't include handshaking dialogues to provide reliability, ordering or data integrity. Consequently, UDP's service is unreliable. Packets may arrive out of order, appear to have duplicates or disappear without warning.</a:t>
            </a:r>
          </a:p>
          <a:p>
            <a:endParaRPr lang="en-IN" dirty="0"/>
          </a:p>
        </p:txBody>
      </p:sp>
    </p:spTree>
    <p:extLst>
      <p:ext uri="{BB962C8B-B14F-4D97-AF65-F5344CB8AC3E}">
        <p14:creationId xmlns:p14="http://schemas.microsoft.com/office/powerpoint/2010/main" val="332953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564D-BBF3-4328-BB21-265BC27B0432}"/>
              </a:ext>
            </a:extLst>
          </p:cNvPr>
          <p:cNvSpPr>
            <a:spLocks noGrp="1"/>
          </p:cNvSpPr>
          <p:nvPr>
            <p:ph type="title"/>
          </p:nvPr>
        </p:nvSpPr>
        <p:spPr/>
        <p:txBody>
          <a:bodyPr/>
          <a:lstStyle/>
          <a:p>
            <a:pPr algn="ctr"/>
            <a:r>
              <a:rPr lang="en-IN" dirty="0"/>
              <a:t>WORKING OF UDP</a:t>
            </a:r>
          </a:p>
        </p:txBody>
      </p:sp>
      <p:pic>
        <p:nvPicPr>
          <p:cNvPr id="3074" name="Picture 2" descr="What is UDP (User Datagram Protocol)? · Blog - Cue Hosting">
            <a:extLst>
              <a:ext uri="{FF2B5EF4-FFF2-40B4-BE49-F238E27FC236}">
                <a16:creationId xmlns:a16="http://schemas.microsoft.com/office/drawing/2014/main" id="{B6AEF845-F972-4DFD-BC94-E53E0C64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98" y="1510392"/>
            <a:ext cx="8886581"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27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E29F-80C0-488B-A6D2-AAAA1551F04F}"/>
              </a:ext>
            </a:extLst>
          </p:cNvPr>
          <p:cNvSpPr>
            <a:spLocks noGrp="1"/>
          </p:cNvSpPr>
          <p:nvPr>
            <p:ph type="title"/>
          </p:nvPr>
        </p:nvSpPr>
        <p:spPr/>
        <p:txBody>
          <a:bodyPr/>
          <a:lstStyle/>
          <a:p>
            <a:pPr algn="ctr"/>
            <a:r>
              <a:rPr lang="en-IN" dirty="0"/>
              <a:t>ARCHITECTURE &amp; DESIGN</a:t>
            </a:r>
          </a:p>
        </p:txBody>
      </p:sp>
      <p:sp>
        <p:nvSpPr>
          <p:cNvPr id="3" name="Content Placeholder 2">
            <a:extLst>
              <a:ext uri="{FF2B5EF4-FFF2-40B4-BE49-F238E27FC236}">
                <a16:creationId xmlns:a16="http://schemas.microsoft.com/office/drawing/2014/main" id="{E776F27F-4FA9-4804-BACD-F73F2DC08D41}"/>
              </a:ext>
            </a:extLst>
          </p:cNvPr>
          <p:cNvSpPr>
            <a:spLocks noGrp="1"/>
          </p:cNvSpPr>
          <p:nvPr>
            <p:ph idx="1"/>
          </p:nvPr>
        </p:nvSpPr>
        <p:spPr>
          <a:xfrm>
            <a:off x="677334" y="1681844"/>
            <a:ext cx="8596668" cy="4566556"/>
          </a:xfrm>
        </p:spPr>
        <p:txBody>
          <a:bodyPr>
            <a:normAutofit/>
          </a:bodyPr>
          <a:lstStyle/>
          <a:p>
            <a:pPr marL="0" indent="0">
              <a:buNone/>
            </a:pPr>
            <a:r>
              <a:rPr lang="en-US" b="1" dirty="0"/>
              <a:t>SERVER </a:t>
            </a:r>
          </a:p>
          <a:p>
            <a:pPr marL="0" indent="0">
              <a:buNone/>
            </a:pPr>
            <a:r>
              <a:rPr lang="en-US" dirty="0"/>
              <a:t>        A server may be a computer dedicated to running a server application. Organizations have dedicated computer for server application which has to be maintained periodically and has to be monitored continuously for traffic loads would never let them go down which affects the company’s revenue. </a:t>
            </a:r>
          </a:p>
          <a:p>
            <a:pPr marL="0" indent="0">
              <a:buNone/>
            </a:pPr>
            <a:r>
              <a:rPr lang="en-US" dirty="0"/>
              <a:t>        Most organizations have a separate monitoring system to keep an eye over their server so that they can find their server downtime before its clients. These server computers accept clients over network connections that are requested. The server responds back by sending responses being requested. </a:t>
            </a:r>
          </a:p>
          <a:p>
            <a:pPr marL="0" indent="0">
              <a:buNone/>
            </a:pPr>
            <a:r>
              <a:rPr lang="en-US" dirty="0"/>
              <a:t>        There are many different server applications that vary based on their dedicated work. These server computers must have a faster Central processing unit, faster and more plentiful RAM, and bigger hard disc drive. More obvious distinctions include redundancy in power supplies, network connections, and RAID also as Modular design. </a:t>
            </a:r>
            <a:endParaRPr lang="en-IN" dirty="0"/>
          </a:p>
        </p:txBody>
      </p:sp>
    </p:spTree>
    <p:extLst>
      <p:ext uri="{BB962C8B-B14F-4D97-AF65-F5344CB8AC3E}">
        <p14:creationId xmlns:p14="http://schemas.microsoft.com/office/powerpoint/2010/main" val="229343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E29F-80C0-488B-A6D2-AAAA1551F04F}"/>
              </a:ext>
            </a:extLst>
          </p:cNvPr>
          <p:cNvSpPr>
            <a:spLocks noGrp="1"/>
          </p:cNvSpPr>
          <p:nvPr>
            <p:ph type="title"/>
          </p:nvPr>
        </p:nvSpPr>
        <p:spPr/>
        <p:txBody>
          <a:bodyPr/>
          <a:lstStyle/>
          <a:p>
            <a:pPr algn="ctr"/>
            <a:r>
              <a:rPr lang="en-IN" dirty="0"/>
              <a:t>ARCHITECTURE &amp; DESIGN (</a:t>
            </a:r>
            <a:r>
              <a:rPr lang="en-IN" dirty="0" err="1"/>
              <a:t>cont</a:t>
            </a:r>
            <a:r>
              <a:rPr lang="en-IN" dirty="0"/>
              <a:t>…)</a:t>
            </a:r>
          </a:p>
        </p:txBody>
      </p:sp>
      <p:sp>
        <p:nvSpPr>
          <p:cNvPr id="3" name="Content Placeholder 2">
            <a:extLst>
              <a:ext uri="{FF2B5EF4-FFF2-40B4-BE49-F238E27FC236}">
                <a16:creationId xmlns:a16="http://schemas.microsoft.com/office/drawing/2014/main" id="{E776F27F-4FA9-4804-BACD-F73F2DC08D41}"/>
              </a:ext>
            </a:extLst>
          </p:cNvPr>
          <p:cNvSpPr>
            <a:spLocks noGrp="1"/>
          </p:cNvSpPr>
          <p:nvPr>
            <p:ph idx="1"/>
          </p:nvPr>
        </p:nvSpPr>
        <p:spPr>
          <a:xfrm>
            <a:off x="677334" y="1681844"/>
            <a:ext cx="8596668" cy="4566556"/>
          </a:xfrm>
        </p:spPr>
        <p:txBody>
          <a:bodyPr>
            <a:normAutofit/>
          </a:bodyPr>
          <a:lstStyle/>
          <a:p>
            <a:pPr marL="0" indent="0">
              <a:buNone/>
            </a:pPr>
            <a:r>
              <a:rPr lang="en-US" b="1" dirty="0"/>
              <a:t>CLIENT</a:t>
            </a:r>
          </a:p>
          <a:p>
            <a:pPr marL="0" indent="0">
              <a:buNone/>
            </a:pPr>
            <a:r>
              <a:rPr lang="en-US" dirty="0"/>
              <a:t>        A client is a software application code or a system that requests another application that is running on dedicated machine called Server. These clients need not be connected to the server through wired communication. Wireless communication takes place in this process. Client with a network connection can send a request to the server.</a:t>
            </a:r>
            <a:endParaRPr lang="en-IN" dirty="0"/>
          </a:p>
        </p:txBody>
      </p:sp>
    </p:spTree>
    <p:extLst>
      <p:ext uri="{BB962C8B-B14F-4D97-AF65-F5344CB8AC3E}">
        <p14:creationId xmlns:p14="http://schemas.microsoft.com/office/powerpoint/2010/main" val="25223393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128</TotalTime>
  <Words>1284</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MINI PROJECT ON  MULTI-CHAT APPLICATION</vt:lpstr>
      <vt:lpstr>MULTI-CHAT APPLICATION</vt:lpstr>
      <vt:lpstr>INTRODUCTION</vt:lpstr>
      <vt:lpstr>INTRODUCTION TO UDP</vt:lpstr>
      <vt:lpstr>UDP HEADER COMPOSTITION</vt:lpstr>
      <vt:lpstr>WORKING OF UDP</vt:lpstr>
      <vt:lpstr>WORKING OF UDP</vt:lpstr>
      <vt:lpstr>ARCHITECTURE &amp; DESIGN</vt:lpstr>
      <vt:lpstr>ARCHITECTURE &amp; DESIGN (cont…)</vt:lpstr>
      <vt:lpstr>IMPLEMENTATION</vt:lpstr>
      <vt:lpstr>EXECUTION</vt:lpstr>
      <vt:lpstr>UDP Client-Server</vt:lpstr>
      <vt:lpstr>UDP Client-Server (cont…)</vt:lpstr>
      <vt:lpstr>Results</vt:lpstr>
      <vt:lpstr>PowerPoint Presentation</vt:lpstr>
      <vt:lpstr>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MULTI-CHAT APPLICATION</dc:title>
  <dc:creator>Kelvin Puyam</dc:creator>
  <cp:lastModifiedBy>Chetas Shree Madhusudhan</cp:lastModifiedBy>
  <cp:revision>8</cp:revision>
  <dcterms:created xsi:type="dcterms:W3CDTF">2022-11-14T11:10:56Z</dcterms:created>
  <dcterms:modified xsi:type="dcterms:W3CDTF">2022-12-12T13:21:58Z</dcterms:modified>
</cp:coreProperties>
</file>