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59" r:id="rId3"/>
    <p:sldId id="261" r:id="rId4"/>
    <p:sldId id="282" r:id="rId5"/>
    <p:sldId id="272" r:id="rId6"/>
  </p:sldIdLst>
  <p:sldSz cx="9144000" cy="5143500" type="screen16x9"/>
  <p:notesSz cx="6858000" cy="9144000"/>
  <p:embeddedFontLst>
    <p:embeddedFont>
      <p:font typeface="Work Sans" panose="020B0604020202020204" charset="0"/>
      <p:regular r:id="rId8"/>
      <p:bold r:id="rId9"/>
    </p:embeddedFont>
    <p:embeddedFont>
      <p:font typeface="Work Sans Light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81705E-325A-40A6-A6B0-5A95215BB575}">
  <a:tblStyle styleId="{CB81705E-325A-40A6-A6B0-5A95215BB5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85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 101</a:t>
            </a:r>
            <a:endParaRPr dirty="0"/>
          </a:p>
        </p:txBody>
      </p:sp>
      <p:grpSp>
        <p:nvGrpSpPr>
          <p:cNvPr id="59" name="Google Shape;59;p12"/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60" name="Google Shape;60;p12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Supervised Learning</a:t>
            </a:r>
            <a:endParaRPr dirty="0"/>
          </a:p>
        </p:txBody>
      </p:sp>
      <p:sp>
        <p:nvSpPr>
          <p:cNvPr id="93" name="Google Shape;93;p15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lang="en" sz="9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Supervised Learning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s-MX" dirty="0"/>
              <a:t>Los algoritmos de aprendizaje supervisado son entrenados utilizando ejemplos clasificados, tales como un input donde el output deseado es conocida.</a:t>
            </a:r>
            <a:endParaRPr dirty="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MX" dirty="0"/>
              <a:t>Por ejemplo, un cuadro de texto puede tener una clasificación como:</a:t>
            </a:r>
          </a:p>
          <a:p>
            <a:pPr lvl="1" algn="just">
              <a:buChar char="▪"/>
            </a:pPr>
            <a:r>
              <a:rPr lang="es-MX" dirty="0"/>
              <a:t>Correo </a:t>
            </a:r>
            <a:r>
              <a:rPr lang="es-MX" b="1" dirty="0"/>
              <a:t>Spam </a:t>
            </a:r>
            <a:r>
              <a:rPr lang="es-MX" dirty="0"/>
              <a:t>vs </a:t>
            </a:r>
            <a:r>
              <a:rPr lang="es-MX" b="1" dirty="0" err="1"/>
              <a:t>Ham</a:t>
            </a:r>
            <a:r>
              <a:rPr lang="es-MX" b="1" dirty="0"/>
              <a:t> </a:t>
            </a:r>
          </a:p>
          <a:p>
            <a:pPr lvl="1" algn="just">
              <a:buChar char="▪"/>
            </a:pPr>
            <a:r>
              <a:rPr lang="es-MX" dirty="0"/>
              <a:t>Reseña </a:t>
            </a:r>
            <a:r>
              <a:rPr lang="es-MX" b="1" dirty="0"/>
              <a:t>Positiva</a:t>
            </a:r>
            <a:r>
              <a:rPr lang="es-MX" dirty="0"/>
              <a:t> vs </a:t>
            </a:r>
            <a:r>
              <a:rPr lang="es-MX" b="1" dirty="0"/>
              <a:t>Negativa</a:t>
            </a:r>
            <a:endParaRPr dirty="0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Google Shape;107;p1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711701"/>
            <a:ext cx="7405800" cy="3605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s-MX" dirty="0"/>
              <a:t>El modelo recibe un conjunto de inputs junto con su correspondiente output, y el algoritmo aprende comparando su output contra el verdadero y minimizando errores.</a:t>
            </a:r>
          </a:p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s-MX" dirty="0"/>
              <a:t>El modelo aprende transformándose.</a:t>
            </a:r>
          </a:p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s-MX" dirty="0"/>
              <a:t>Los algoritmos de lenguaje supervisado son utilizados en aplicaciones donde los datos históricos nos sirven para predecir eventos futuros.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40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Proceso</a:t>
            </a:r>
            <a:r>
              <a:rPr lang="en-US" dirty="0"/>
              <a:t> de Machine Learning</a:t>
            </a:r>
            <a:endParaRPr dirty="0"/>
          </a:p>
        </p:txBody>
      </p:sp>
      <p:sp>
        <p:nvSpPr>
          <p:cNvPr id="253" name="Google Shape;253;p28"/>
          <p:cNvSpPr/>
          <p:nvPr/>
        </p:nvSpPr>
        <p:spPr>
          <a:xfrm>
            <a:off x="854902" y="3138650"/>
            <a:ext cx="1606924" cy="930850"/>
          </a:xfrm>
          <a:prstGeom prst="homePlate">
            <a:avLst>
              <a:gd name="adj" fmla="val 30129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Adquisición</a:t>
            </a:r>
            <a:r>
              <a:rPr lang="en-US" sz="12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 de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datos</a:t>
            </a:r>
            <a:endParaRPr sz="12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2165058" y="3138650"/>
            <a:ext cx="1937354" cy="93085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Limpieza de datos</a:t>
            </a:r>
            <a:endParaRPr sz="12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5" name="Google Shape;255;p28"/>
          <p:cNvSpPr/>
          <p:nvPr/>
        </p:nvSpPr>
        <p:spPr>
          <a:xfrm>
            <a:off x="3603324" y="3138650"/>
            <a:ext cx="1937352" cy="93085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err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Construcción</a:t>
            </a:r>
            <a:r>
              <a:rPr lang="en-US" sz="10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 y </a:t>
            </a:r>
            <a:r>
              <a:rPr lang="en-US" sz="1000" b="1" dirty="0" err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entrenamiento</a:t>
            </a:r>
            <a:r>
              <a:rPr lang="en-US" sz="10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 de </a:t>
            </a:r>
            <a:r>
              <a:rPr lang="en-US" sz="1000" b="1" dirty="0" err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modelo</a:t>
            </a:r>
            <a:endParaRPr sz="10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56" name="Google Shape;256;p28"/>
          <p:cNvGrpSpPr/>
          <p:nvPr/>
        </p:nvGrpSpPr>
        <p:grpSpPr>
          <a:xfrm>
            <a:off x="7232180" y="711728"/>
            <a:ext cx="1187144" cy="878332"/>
            <a:chOff x="5255200" y="3006475"/>
            <a:chExt cx="511700" cy="378575"/>
          </a:xfrm>
        </p:grpSpPr>
        <p:sp>
          <p:nvSpPr>
            <p:cNvPr id="257" name="Google Shape;257;p2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259;p2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Google Shape;254;p28">
            <a:extLst>
              <a:ext uri="{FF2B5EF4-FFF2-40B4-BE49-F238E27FC236}">
                <a16:creationId xmlns:a16="http://schemas.microsoft.com/office/drawing/2014/main" id="{B675F757-774B-4C04-8C3F-E12200512105}"/>
              </a:ext>
            </a:extLst>
          </p:cNvPr>
          <p:cNvSpPr/>
          <p:nvPr/>
        </p:nvSpPr>
        <p:spPr>
          <a:xfrm>
            <a:off x="5000933" y="3138650"/>
            <a:ext cx="1937354" cy="93085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Prueba</a:t>
            </a:r>
            <a:r>
              <a:rPr lang="en-US" sz="12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 de </a:t>
            </a:r>
            <a:r>
              <a:rPr lang="en-US" sz="1200" b="1" dirty="0" err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modelo</a:t>
            </a:r>
            <a:endParaRPr sz="12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" name="Google Shape;255;p28">
            <a:extLst>
              <a:ext uri="{FF2B5EF4-FFF2-40B4-BE49-F238E27FC236}">
                <a16:creationId xmlns:a16="http://schemas.microsoft.com/office/drawing/2014/main" id="{6423FFC9-3F22-4CA9-AE17-E9DF0508C5A4}"/>
              </a:ext>
            </a:extLst>
          </p:cNvPr>
          <p:cNvSpPr/>
          <p:nvPr/>
        </p:nvSpPr>
        <p:spPr>
          <a:xfrm>
            <a:off x="6496497" y="3154603"/>
            <a:ext cx="1937352" cy="93085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Lanzamiento</a:t>
            </a:r>
            <a:r>
              <a:rPr lang="en-US" sz="12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 de </a:t>
            </a:r>
            <a:r>
              <a:rPr lang="en-US" sz="1200" b="1" dirty="0" err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modelo</a:t>
            </a:r>
            <a:endParaRPr sz="12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" name="Google Shape;255;p28">
            <a:extLst>
              <a:ext uri="{FF2B5EF4-FFF2-40B4-BE49-F238E27FC236}">
                <a16:creationId xmlns:a16="http://schemas.microsoft.com/office/drawing/2014/main" id="{A081B1F8-45C4-492C-92BE-5914D877368F}"/>
              </a:ext>
            </a:extLst>
          </p:cNvPr>
          <p:cNvSpPr/>
          <p:nvPr/>
        </p:nvSpPr>
        <p:spPr>
          <a:xfrm>
            <a:off x="3576384" y="2207800"/>
            <a:ext cx="1667526" cy="93085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err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Datos</a:t>
            </a:r>
            <a:r>
              <a:rPr lang="en-US" sz="10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 de </a:t>
            </a:r>
            <a:r>
              <a:rPr lang="en-US" sz="1000" b="1" dirty="0" err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prueba</a:t>
            </a:r>
            <a:endParaRPr sz="10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5" name="Google Shape;256;p28">
            <a:extLst>
              <a:ext uri="{FF2B5EF4-FFF2-40B4-BE49-F238E27FC236}">
                <a16:creationId xmlns:a16="http://schemas.microsoft.com/office/drawing/2014/main" id="{EB2EE0F7-0F53-4E8E-8355-1BAE90058348}"/>
              </a:ext>
            </a:extLst>
          </p:cNvPr>
          <p:cNvGrpSpPr/>
          <p:nvPr/>
        </p:nvGrpSpPr>
        <p:grpSpPr>
          <a:xfrm rot="7176786">
            <a:off x="3002458" y="2571750"/>
            <a:ext cx="600866" cy="439166"/>
            <a:chOff x="5255200" y="3006475"/>
            <a:chExt cx="511700" cy="378575"/>
          </a:xfrm>
        </p:grpSpPr>
        <p:sp>
          <p:nvSpPr>
            <p:cNvPr id="16" name="Google Shape;257;p28">
              <a:extLst>
                <a:ext uri="{FF2B5EF4-FFF2-40B4-BE49-F238E27FC236}">
                  <a16:creationId xmlns:a16="http://schemas.microsoft.com/office/drawing/2014/main" id="{17C060DD-CAE9-45B5-A48A-9942388CC977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8;p28">
              <a:extLst>
                <a:ext uri="{FF2B5EF4-FFF2-40B4-BE49-F238E27FC236}">
                  <a16:creationId xmlns:a16="http://schemas.microsoft.com/office/drawing/2014/main" id="{15BEFC0A-18F5-4D6F-825D-F4969C359DA2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256;p28">
            <a:extLst>
              <a:ext uri="{FF2B5EF4-FFF2-40B4-BE49-F238E27FC236}">
                <a16:creationId xmlns:a16="http://schemas.microsoft.com/office/drawing/2014/main" id="{23D38408-3F22-49D6-9679-14DE8ACE15E1}"/>
              </a:ext>
            </a:extLst>
          </p:cNvPr>
          <p:cNvGrpSpPr/>
          <p:nvPr/>
        </p:nvGrpSpPr>
        <p:grpSpPr>
          <a:xfrm rot="11542067">
            <a:off x="5274696" y="2630944"/>
            <a:ext cx="600866" cy="439166"/>
            <a:chOff x="5255200" y="3006475"/>
            <a:chExt cx="511700" cy="378575"/>
          </a:xfrm>
        </p:grpSpPr>
        <p:sp>
          <p:nvSpPr>
            <p:cNvPr id="20" name="Google Shape;257;p28">
              <a:extLst>
                <a:ext uri="{FF2B5EF4-FFF2-40B4-BE49-F238E27FC236}">
                  <a16:creationId xmlns:a16="http://schemas.microsoft.com/office/drawing/2014/main" id="{46176C05-03F3-4EC5-9B3F-082441741512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8;p28">
              <a:extLst>
                <a:ext uri="{FF2B5EF4-FFF2-40B4-BE49-F238E27FC236}">
                  <a16:creationId xmlns:a16="http://schemas.microsoft.com/office/drawing/2014/main" id="{4CB5A42F-1B59-4FAD-81FF-9EF3668C41D1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56;p28">
            <a:extLst>
              <a:ext uri="{FF2B5EF4-FFF2-40B4-BE49-F238E27FC236}">
                <a16:creationId xmlns:a16="http://schemas.microsoft.com/office/drawing/2014/main" id="{40EC17A8-DD85-48BC-96BF-BFC8CE5AADED}"/>
              </a:ext>
            </a:extLst>
          </p:cNvPr>
          <p:cNvGrpSpPr/>
          <p:nvPr/>
        </p:nvGrpSpPr>
        <p:grpSpPr>
          <a:xfrm rot="19552889">
            <a:off x="4757800" y="4020192"/>
            <a:ext cx="600866" cy="439166"/>
            <a:chOff x="5255200" y="3006475"/>
            <a:chExt cx="511700" cy="378575"/>
          </a:xfrm>
        </p:grpSpPr>
        <p:sp>
          <p:nvSpPr>
            <p:cNvPr id="23" name="Google Shape;257;p28">
              <a:extLst>
                <a:ext uri="{FF2B5EF4-FFF2-40B4-BE49-F238E27FC236}">
                  <a16:creationId xmlns:a16="http://schemas.microsoft.com/office/drawing/2014/main" id="{8BABE006-26DC-435C-928D-58AD030B3F10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8;p28">
              <a:extLst>
                <a:ext uri="{FF2B5EF4-FFF2-40B4-BE49-F238E27FC236}">
                  <a16:creationId xmlns:a16="http://schemas.microsoft.com/office/drawing/2014/main" id="{F2A478DD-A79A-4D22-BA54-34D32CAE9564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131</Words>
  <Application>Microsoft Office PowerPoint</Application>
  <PresentationFormat>Presentación en pantalla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Work Sans</vt:lpstr>
      <vt:lpstr>Arial</vt:lpstr>
      <vt:lpstr>Work Sans Light</vt:lpstr>
      <vt:lpstr>Jacquenetta template</vt:lpstr>
      <vt:lpstr>Machine Learning 101</vt:lpstr>
      <vt:lpstr>Supervised Learning</vt:lpstr>
      <vt:lpstr>Supervised Learning</vt:lpstr>
      <vt:lpstr>Presentación de PowerPoint</vt:lpstr>
      <vt:lpstr>Proceso de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Alejandro Zamora</dc:creator>
  <cp:lastModifiedBy>Alejandro Zamora</cp:lastModifiedBy>
  <cp:revision>5</cp:revision>
  <dcterms:modified xsi:type="dcterms:W3CDTF">2020-02-08T01:08:10Z</dcterms:modified>
</cp:coreProperties>
</file>