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8" r:id="rId3"/>
    <p:sldId id="262" r:id="rId4"/>
    <p:sldId id="266" r:id="rId5"/>
    <p:sldId id="269" r:id="rId6"/>
    <p:sldId id="267"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B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r>
              <a:rPr lang="en-US"/>
              <a:t>20XX</a:t>
            </a:r>
            <a:endParaRPr lang="en-US" dirty="0"/>
          </a:p>
        </p:txBody>
      </p:sp>
    </p:spTree>
    <p:extLst>
      <p:ext uri="{BB962C8B-B14F-4D97-AF65-F5344CB8AC3E}">
        <p14:creationId xmlns:p14="http://schemas.microsoft.com/office/powerpoint/2010/main" val="160519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a:t>20XX</a:t>
            </a:r>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CB6BA8-1881-400A-B552-0FAEEEDE4E96}" type="slidenum">
              <a:rPr lang="en-IN" smtClean="0"/>
              <a:t>‹#›</a:t>
            </a:fld>
            <a:endParaRPr lang="en-IN"/>
          </a:p>
        </p:txBody>
      </p:sp>
    </p:spTree>
    <p:extLst>
      <p:ext uri="{BB962C8B-B14F-4D97-AF65-F5344CB8AC3E}">
        <p14:creationId xmlns:p14="http://schemas.microsoft.com/office/powerpoint/2010/main" val="3373826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lvl1pPr>
              <a:defRPr/>
            </a:lvl1pPr>
          </a:lstStyle>
          <a:p>
            <a:r>
              <a:rPr lang="en-US"/>
              <a:t>20XX</a:t>
            </a:r>
            <a:endParaRPr lang="en-US" dirty="0"/>
          </a:p>
        </p:txBody>
      </p:sp>
      <p:sp>
        <p:nvSpPr>
          <p:cNvPr id="9" name="Slide Number Placeholder 8"/>
          <p:cNvSpPr>
            <a:spLocks noGrp="1"/>
          </p:cNvSpPr>
          <p:nvPr>
            <p:ph type="sldNum" sz="quarter" idx="12"/>
          </p:nvPr>
        </p:nvSpPr>
        <p:spPr/>
        <p:txBody>
          <a:bodyPr/>
          <a:lstStyle/>
          <a:p>
            <a:fld id="{33CB6BA8-1881-400A-B552-0FAEEEDE4E96}" type="slidenum">
              <a:rPr lang="en-IN" smtClean="0"/>
              <a:t>‹#›</a:t>
            </a:fld>
            <a:endParaRPr lang="en-IN"/>
          </a:p>
        </p:txBody>
      </p:sp>
    </p:spTree>
    <p:extLst>
      <p:ext uri="{BB962C8B-B14F-4D97-AF65-F5344CB8AC3E}">
        <p14:creationId xmlns:p14="http://schemas.microsoft.com/office/powerpoint/2010/main" val="2921558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3053588"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3053588"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9206" y="2074334"/>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69206" y="2792471"/>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A6D68D58-C9C7-41A5-9F66-57C5771B3920}"/>
              </a:ext>
            </a:extLst>
          </p:cNvPr>
          <p:cNvSpPr>
            <a:spLocks noGrp="1"/>
          </p:cNvSpPr>
          <p:nvPr>
            <p:ph type="body" sz="quarter" idx="13"/>
          </p:nvPr>
        </p:nvSpPr>
        <p:spPr>
          <a:xfrm>
            <a:off x="8068564" y="2073651"/>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3692324-6EEB-4C0A-BF90-7A27FBF6D7BD}"/>
              </a:ext>
            </a:extLst>
          </p:cNvPr>
          <p:cNvSpPr>
            <a:spLocks noGrp="1"/>
          </p:cNvSpPr>
          <p:nvPr>
            <p:ph sz="quarter" idx="14"/>
          </p:nvPr>
        </p:nvSpPr>
        <p:spPr>
          <a:xfrm>
            <a:off x="8068564" y="2791788"/>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lvl1pPr>
              <a:defRPr/>
            </a:lvl1pPr>
          </a:lstStyle>
          <a:p>
            <a:r>
              <a:rPr lang="en-US"/>
              <a:t>20XX</a:t>
            </a:r>
            <a:endParaRPr lang="en-US" dirty="0"/>
          </a:p>
        </p:txBody>
      </p:sp>
      <p:sp>
        <p:nvSpPr>
          <p:cNvPr id="9" name="Slide Number Placeholder 8"/>
          <p:cNvSpPr>
            <a:spLocks noGrp="1"/>
          </p:cNvSpPr>
          <p:nvPr>
            <p:ph type="sldNum" sz="quarter" idx="12"/>
          </p:nvPr>
        </p:nvSpPr>
        <p:spPr/>
        <p:txBody>
          <a:bodyPr/>
          <a:lstStyle/>
          <a:p>
            <a:fld id="{33CB6BA8-1881-400A-B552-0FAEEEDE4E96}" type="slidenum">
              <a:rPr lang="en-IN" smtClean="0"/>
              <a:t>‹#›</a:t>
            </a:fld>
            <a:endParaRPr lang="en-IN"/>
          </a:p>
        </p:txBody>
      </p:sp>
    </p:spTree>
    <p:extLst>
      <p:ext uri="{BB962C8B-B14F-4D97-AF65-F5344CB8AC3E}">
        <p14:creationId xmlns:p14="http://schemas.microsoft.com/office/powerpoint/2010/main" val="181515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r>
              <a:rPr lang="en-US"/>
              <a:t>20XX</a:t>
            </a:r>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CB6BA8-1881-400A-B552-0FAEEEDE4E96}" type="slidenum">
              <a:rPr lang="en-IN" smtClean="0"/>
              <a:t>‹#›</a:t>
            </a:fld>
            <a:endParaRPr lang="en-IN"/>
          </a:p>
        </p:txBody>
      </p:sp>
    </p:spTree>
    <p:extLst>
      <p:ext uri="{BB962C8B-B14F-4D97-AF65-F5344CB8AC3E}">
        <p14:creationId xmlns:p14="http://schemas.microsoft.com/office/powerpoint/2010/main" val="1037522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20XX</a:t>
            </a:r>
            <a:endParaRPr lang="en-US" dirty="0"/>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CB6BA8-1881-400A-B552-0FAEEEDE4E96}" type="slidenum">
              <a:rPr lang="en-IN" smtClean="0"/>
              <a:t>‹#›</a:t>
            </a:fld>
            <a:endParaRPr lang="en-IN"/>
          </a:p>
        </p:txBody>
      </p:sp>
    </p:spTree>
    <p:extLst>
      <p:ext uri="{BB962C8B-B14F-4D97-AF65-F5344CB8AC3E}">
        <p14:creationId xmlns:p14="http://schemas.microsoft.com/office/powerpoint/2010/main" val="3413307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r>
              <a:rPr lang="en-US"/>
              <a:t>20XX</a:t>
            </a:r>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IN"/>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3CB6BA8-1881-400A-B552-0FAEEEDE4E96}" type="slidenum">
              <a:rPr lang="en-IN" smtClean="0"/>
              <a:t>‹#›</a:t>
            </a:fld>
            <a:endParaRPr lang="en-IN"/>
          </a:p>
        </p:txBody>
      </p:sp>
    </p:spTree>
    <p:extLst>
      <p:ext uri="{BB962C8B-B14F-4D97-AF65-F5344CB8AC3E}">
        <p14:creationId xmlns:p14="http://schemas.microsoft.com/office/powerpoint/2010/main" val="3750191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r>
              <a:rPr lang="en-US"/>
              <a:t>20XX</a:t>
            </a:r>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035040"/>
            <a:ext cx="1225296" cy="365760"/>
          </a:xfrm>
        </p:spPr>
        <p:txBody>
          <a:bodyPr/>
          <a:lstStyle/>
          <a:p>
            <a:fld id="{33CB6BA8-1881-400A-B552-0FAEEEDE4E96}" type="slidenum">
              <a:rPr lang="en-IN" smtClean="0"/>
              <a:t>‹#›</a:t>
            </a:fld>
            <a:endParaRPr lang="en-IN"/>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571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91E8DE-0B9D-43A1-8977-59BEEC2C354B}"/>
              </a:ext>
              <a:ext uri="{C183D7F6-B498-43B3-948B-1728B52AA6E4}">
                <adec:decorative xmlns:adec="http://schemas.microsoft.com/office/drawing/2017/decorative" val="1"/>
              </a:ext>
            </a:extLst>
          </p:cNvPr>
          <p:cNvSpPr/>
          <p:nvPr/>
        </p:nvSpPr>
        <p:spPr>
          <a:xfrm>
            <a:off x="643337" y="643464"/>
            <a:ext cx="6269159" cy="5571072"/>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243631" y="1621998"/>
            <a:ext cx="5068567" cy="1301390"/>
          </a:xfrm>
        </p:spPr>
        <p:txBody>
          <a:bodyPr anchor="b"/>
          <a:lstStyle>
            <a:lvl1pPr algn="ctr">
              <a:defRPr>
                <a:solidFill>
                  <a:schemeClr val="bg1"/>
                </a:solidFill>
              </a:defRPr>
            </a:lvl1pPr>
          </a:lstStyle>
          <a:p>
            <a:r>
              <a:rPr lang="en-US"/>
              <a:t>Click to edit Master title style</a:t>
            </a:r>
            <a:endParaRPr lang="en-US" dirty="0"/>
          </a:p>
        </p:txBody>
      </p:sp>
      <p:sp>
        <p:nvSpPr>
          <p:cNvPr id="9" name="Subtitle 2" descr="Tag=AccentColor&#10;Flavor=Light&#10;Target=Text">
            <a:extLst>
              <a:ext uri="{FF2B5EF4-FFF2-40B4-BE49-F238E27FC236}">
                <a16:creationId xmlns:a16="http://schemas.microsoft.com/office/drawing/2014/main" id="{4CCFCCCF-0AEA-4D36-8B54-4C03F88D74AE}"/>
              </a:ext>
            </a:extLst>
          </p:cNvPr>
          <p:cNvSpPr>
            <a:spLocks noGrp="1"/>
          </p:cNvSpPr>
          <p:nvPr>
            <p:ph type="subTitle" idx="1"/>
          </p:nvPr>
        </p:nvSpPr>
        <p:spPr>
          <a:xfrm>
            <a:off x="1243633" y="3109652"/>
            <a:ext cx="5068567" cy="2395623"/>
          </a:xfrm>
        </p:spPr>
        <p:txBody>
          <a:bodyPr anchor="ctr">
            <a:normAutofit/>
          </a:bodyPr>
          <a:lstStyle>
            <a:lvl1pPr marL="0" indent="0" algn="ctr">
              <a:buNone/>
              <a:defRPr>
                <a:solidFill>
                  <a:schemeClr val="bg1"/>
                </a:solidFill>
              </a:defRPr>
            </a:lvl1pPr>
          </a:lstStyle>
          <a:p>
            <a:pPr>
              <a:lnSpc>
                <a:spcPct val="150000"/>
              </a:lnSpc>
            </a:pPr>
            <a:r>
              <a:rPr lang="en-US">
                <a:cs typeface="Calibri"/>
              </a:rPr>
              <a:t>Click to edit Master subtitle style</a:t>
            </a:r>
            <a:endParaRPr lang="en-US" dirty="0">
              <a:solidFill>
                <a:schemeClr val="tx1"/>
              </a:solidFill>
            </a:endParaRP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556500" y="641350"/>
            <a:ext cx="3998913" cy="2626784"/>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554913" y="3606263"/>
            <a:ext cx="4000500" cy="2608269"/>
          </a:xfrm>
        </p:spPr>
        <p:txBody>
          <a:bodyPr/>
          <a:lstStyle/>
          <a:p>
            <a:r>
              <a:rPr lang="en-US"/>
              <a:t>Click icon to add picture</a:t>
            </a:r>
            <a:endParaRPr lang="en-US" dirty="0"/>
          </a:p>
        </p:txBody>
      </p:sp>
      <p:sp>
        <p:nvSpPr>
          <p:cNvPr id="7" name="Rectangle 6">
            <a:extLst>
              <a:ext uri="{FF2B5EF4-FFF2-40B4-BE49-F238E27FC236}">
                <a16:creationId xmlns:a16="http://schemas.microsoft.com/office/drawing/2014/main" id="{9C304C15-0285-4F2C-8EFE-569AD8088EBA}"/>
              </a:ext>
              <a:ext uri="{C183D7F6-B498-43B3-948B-1728B52AA6E4}">
                <adec:decorative xmlns:adec="http://schemas.microsoft.com/office/drawing/2017/decorative" val="1"/>
              </a:ext>
            </a:extLst>
          </p:cNvPr>
          <p:cNvSpPr/>
          <p:nvPr/>
        </p:nvSpPr>
        <p:spPr>
          <a:xfrm>
            <a:off x="806116" y="809244"/>
            <a:ext cx="5943600" cy="5239512"/>
          </a:xfrm>
          <a:prstGeom prst="rect">
            <a:avLst/>
          </a:prstGeom>
          <a:noFill/>
          <a:ln w="6350" cap="sq" cmpd="sng" algn="ctr">
            <a:solidFill>
              <a:schemeClr val="bg1"/>
            </a:solidFill>
            <a:prstDash val="solid"/>
            <a:miter lim="800000"/>
          </a:ln>
          <a:effectLst/>
        </p:spPr>
      </p:sp>
      <p:sp>
        <p:nvSpPr>
          <p:cNvPr id="10" name="Rectangle 9">
            <a:extLst>
              <a:ext uri="{FF2B5EF4-FFF2-40B4-BE49-F238E27FC236}">
                <a16:creationId xmlns:a16="http://schemas.microsoft.com/office/drawing/2014/main" id="{C5A88504-58DC-4D6A-A3A2-46BBE92E4E08}"/>
              </a:ext>
              <a:ext uri="{C183D7F6-B498-43B3-948B-1728B52AA6E4}">
                <adec:decorative xmlns:adec="http://schemas.microsoft.com/office/drawing/2017/decorative" val="1"/>
              </a:ext>
            </a:extLst>
          </p:cNvPr>
          <p:cNvSpPr/>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17">
            <a:extLst>
              <a:ext uri="{FF2B5EF4-FFF2-40B4-BE49-F238E27FC236}">
                <a16:creationId xmlns:a16="http://schemas.microsoft.com/office/drawing/2014/main" id="{A7F1F606-F241-4665-957D-1EA108900290}"/>
              </a:ext>
            </a:extLst>
          </p:cNvPr>
          <p:cNvSpPr txBox="1">
            <a:spLocks/>
          </p:cNvSpPr>
          <p:nvPr/>
        </p:nvSpPr>
        <p:spPr>
          <a:xfrm>
            <a:off x="3000676" y="687140"/>
            <a:ext cx="1554480" cy="527213"/>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grpSp>
        <p:nvGrpSpPr>
          <p:cNvPr id="3" name="Group 2">
            <a:extLst>
              <a:ext uri="{FF2B5EF4-FFF2-40B4-BE49-F238E27FC236}">
                <a16:creationId xmlns:a16="http://schemas.microsoft.com/office/drawing/2014/main" id="{86EAC8BD-D27F-41DF-AA93-5F96758285A5}"/>
              </a:ext>
              <a:ext uri="{C183D7F6-B498-43B3-948B-1728B52AA6E4}">
                <adec:decorative xmlns:adec="http://schemas.microsoft.com/office/drawing/2017/decorative" val="1"/>
              </a:ext>
            </a:extLst>
          </p:cNvPr>
          <p:cNvGrpSpPr/>
          <p:nvPr/>
        </p:nvGrpSpPr>
        <p:grpSpPr>
          <a:xfrm>
            <a:off x="2932096" y="640855"/>
            <a:ext cx="1691640" cy="645295"/>
            <a:chOff x="2932096" y="640855"/>
            <a:chExt cx="1691640" cy="645295"/>
          </a:xfrm>
        </p:grpSpPr>
        <p:cxnSp>
          <p:nvCxnSpPr>
            <p:cNvPr id="11" name="Straight Connector 10">
              <a:extLst>
                <a:ext uri="{FF2B5EF4-FFF2-40B4-BE49-F238E27FC236}">
                  <a16:creationId xmlns:a16="http://schemas.microsoft.com/office/drawing/2014/main" id="{29CEAE44-9527-4308-A77C-6C47315AD3A5}"/>
                </a:ext>
                <a:ext uri="{C183D7F6-B498-43B3-948B-1728B52AA6E4}">
                  <adec:decorative xmlns:adec="http://schemas.microsoft.com/office/drawing/2017/decorative" val="1"/>
                </a:ext>
              </a:extLst>
            </p:cNvPr>
            <p:cNvCxnSpPr/>
            <p:nvPr userDrawn="1"/>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BD50130-2E7D-4DC0-8382-B3958A945077}"/>
                </a:ext>
                <a:ext uri="{C183D7F6-B498-43B3-948B-1728B52AA6E4}">
                  <adec:decorative xmlns:adec="http://schemas.microsoft.com/office/drawing/2017/decorative" val="1"/>
                </a:ext>
              </a:extLst>
            </p:cNvPr>
            <p:cNvCxnSpPr/>
            <p:nvPr userDrawn="1"/>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55D961-339B-49BE-9281-3A8E81953FBD}"/>
                </a:ext>
                <a:ext uri="{C183D7F6-B498-43B3-948B-1728B52AA6E4}">
                  <adec:decorative xmlns:adec="http://schemas.microsoft.com/office/drawing/2017/decorative" val="1"/>
                </a:ext>
              </a:extLst>
            </p:cNvPr>
            <p:cNvCxnSpPr/>
            <p:nvPr userDrawn="1"/>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6" name="Footer Placeholder 18">
            <a:extLst>
              <a:ext uri="{FF2B5EF4-FFF2-40B4-BE49-F238E27FC236}">
                <a16:creationId xmlns:a16="http://schemas.microsoft.com/office/drawing/2014/main" id="{D2BAF328-75D1-490D-BF37-96EE6C0843E2}"/>
              </a:ext>
            </a:extLst>
          </p:cNvPr>
          <p:cNvSpPr txBox="1">
            <a:spLocks/>
          </p:cNvSpPr>
          <p:nvPr/>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dirty="0">
                <a:solidFill>
                  <a:schemeClr val="bg1"/>
                </a:solidFill>
              </a:rPr>
              <a:t>Sample Footer Text</a:t>
            </a:r>
          </a:p>
        </p:txBody>
      </p:sp>
      <p:sp>
        <p:nvSpPr>
          <p:cNvPr id="18" name="Slide Number Placeholder 21">
            <a:extLst>
              <a:ext uri="{FF2B5EF4-FFF2-40B4-BE49-F238E27FC236}">
                <a16:creationId xmlns:a16="http://schemas.microsoft.com/office/drawing/2014/main" id="{5A2A2B37-48E8-4C00-91B4-63F0C7AAE23F}"/>
              </a:ext>
            </a:extLst>
          </p:cNvPr>
          <p:cNvSpPr txBox="1">
            <a:spLocks/>
          </p:cNvSpPr>
          <p:nvPr/>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7539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lvl1pPr>
              <a:defRPr/>
            </a:lvl1pPr>
          </a:lstStyle>
          <a:p>
            <a:r>
              <a:rPr lang="en-US"/>
              <a:t>20XX</a:t>
            </a:r>
            <a:endParaRPr lang="en-US" dirty="0"/>
          </a:p>
        </p:txBody>
      </p:sp>
      <p:sp>
        <p:nvSpPr>
          <p:cNvPr id="6" name="Slide Number Placeholder 5"/>
          <p:cNvSpPr>
            <a:spLocks noGrp="1"/>
          </p:cNvSpPr>
          <p:nvPr>
            <p:ph type="sldNum" sz="quarter" idx="12"/>
          </p:nvPr>
        </p:nvSpPr>
        <p:spPr/>
        <p:txBody>
          <a:bodyPr/>
          <a:lstStyle/>
          <a:p>
            <a:fld id="{33CB6BA8-1881-400A-B552-0FAEEEDE4E96}" type="slidenum">
              <a:rPr lang="en-IN" smtClean="0"/>
              <a:t>‹#›</a:t>
            </a:fld>
            <a:endParaRPr lang="en-IN"/>
          </a:p>
        </p:txBody>
      </p:sp>
    </p:spTree>
    <p:extLst>
      <p:ext uri="{BB962C8B-B14F-4D97-AF65-F5344CB8AC3E}">
        <p14:creationId xmlns:p14="http://schemas.microsoft.com/office/powerpoint/2010/main" val="31365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eam">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B0C2F6-1B8C-43CC-92A5-2D5502929FC9}"/>
              </a:ext>
              <a:ext uri="{C183D7F6-B498-43B3-948B-1728B52AA6E4}">
                <adec:decorative xmlns:adec="http://schemas.microsoft.com/office/drawing/2017/decorative" val="1"/>
              </a:ext>
            </a:extLst>
          </p:cNvPr>
          <p:cNvSpPr/>
          <p:nvPr/>
        </p:nvSpPr>
        <p:spPr>
          <a:xfrm>
            <a:off x="643349" y="648230"/>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16983D5E-8A96-4276-9D60-66D16276D065}"/>
              </a:ext>
            </a:extLst>
          </p:cNvPr>
          <p:cNvSpPr>
            <a:spLocks noGrp="1"/>
          </p:cNvSpPr>
          <p:nvPr>
            <p:ph type="title"/>
          </p:nvPr>
        </p:nvSpPr>
        <p:spPr>
          <a:xfrm>
            <a:off x="912628" y="1057275"/>
            <a:ext cx="10366743" cy="1235895"/>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FC4707CC-694D-4162-B68A-B7D9345B3F32}"/>
              </a:ext>
              <a:ext uri="{C183D7F6-B498-43B3-948B-1728B52AA6E4}">
                <adec:decorative xmlns:adec="http://schemas.microsoft.com/office/drawing/2017/decorative" val="1"/>
              </a:ext>
            </a:extLst>
          </p:cNvPr>
          <p:cNvSpPr/>
          <p:nvPr/>
        </p:nvSpPr>
        <p:spPr>
          <a:xfrm>
            <a:off x="806196" y="814657"/>
            <a:ext cx="10579608" cy="1664208"/>
          </a:xfrm>
          <a:prstGeom prst="rect">
            <a:avLst/>
          </a:prstGeom>
          <a:noFill/>
          <a:ln w="6350" cap="sq" cmpd="sng" algn="ctr">
            <a:solidFill>
              <a:schemeClr val="bg1"/>
            </a:solidFill>
            <a:prstDash val="solid"/>
            <a:miter lim="800000"/>
          </a:ln>
          <a:effectLst/>
        </p:spPr>
      </p:sp>
      <p:sp>
        <p:nvSpPr>
          <p:cNvPr id="21" name="Picture Placeholder 20">
            <a:extLst>
              <a:ext uri="{FF2B5EF4-FFF2-40B4-BE49-F238E27FC236}">
                <a16:creationId xmlns:a16="http://schemas.microsoft.com/office/drawing/2014/main" id="{079F8F29-0E9E-49F7-93F4-FCC8C82EE115}"/>
              </a:ext>
            </a:extLst>
          </p:cNvPr>
          <p:cNvSpPr>
            <a:spLocks noGrp="1"/>
          </p:cNvSpPr>
          <p:nvPr>
            <p:ph type="pic" sz="quarter" idx="13"/>
          </p:nvPr>
        </p:nvSpPr>
        <p:spPr>
          <a:xfrm>
            <a:off x="609600" y="2884815"/>
            <a:ext cx="2279650" cy="2552700"/>
          </a:xfrm>
        </p:spPr>
        <p:txBody>
          <a:bodyPr/>
          <a:lstStyle/>
          <a:p>
            <a:r>
              <a:rPr lang="en-US"/>
              <a:t>Click icon to add picture</a:t>
            </a:r>
            <a:endParaRPr lang="en-US" dirty="0"/>
          </a:p>
        </p:txBody>
      </p:sp>
      <p:sp>
        <p:nvSpPr>
          <p:cNvPr id="25" name="Text Placeholder 27">
            <a:extLst>
              <a:ext uri="{FF2B5EF4-FFF2-40B4-BE49-F238E27FC236}">
                <a16:creationId xmlns:a16="http://schemas.microsoft.com/office/drawing/2014/main" id="{9925214F-17A5-4C60-AADE-6A1BC129895C}"/>
              </a:ext>
            </a:extLst>
          </p:cNvPr>
          <p:cNvSpPr>
            <a:spLocks noGrp="1"/>
          </p:cNvSpPr>
          <p:nvPr>
            <p:ph type="body" sz="quarter" idx="17"/>
          </p:nvPr>
        </p:nvSpPr>
        <p:spPr>
          <a:xfrm>
            <a:off x="609599"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0700E3A-7CD7-4A3D-BA94-0E5BCAC92A8A}"/>
              </a:ext>
            </a:extLst>
          </p:cNvPr>
          <p:cNvSpPr>
            <a:spLocks noGrp="1"/>
          </p:cNvSpPr>
          <p:nvPr>
            <p:ph type="body" sz="quarter" idx="18"/>
          </p:nvPr>
        </p:nvSpPr>
        <p:spPr>
          <a:xfrm>
            <a:off x="609599"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Picture Placeholder 20">
            <a:extLst>
              <a:ext uri="{FF2B5EF4-FFF2-40B4-BE49-F238E27FC236}">
                <a16:creationId xmlns:a16="http://schemas.microsoft.com/office/drawing/2014/main" id="{2E6EB481-2A99-4088-95C0-0D5BAFDFF02F}"/>
              </a:ext>
            </a:extLst>
          </p:cNvPr>
          <p:cNvSpPr>
            <a:spLocks noGrp="1"/>
          </p:cNvSpPr>
          <p:nvPr>
            <p:ph type="pic" sz="quarter" idx="14"/>
          </p:nvPr>
        </p:nvSpPr>
        <p:spPr>
          <a:xfrm>
            <a:off x="3496066" y="2884815"/>
            <a:ext cx="2279650" cy="2552700"/>
          </a:xfrm>
        </p:spPr>
        <p:txBody>
          <a:bodyPr/>
          <a:lstStyle/>
          <a:p>
            <a:r>
              <a:rPr lang="en-US"/>
              <a:t>Click icon to add picture</a:t>
            </a:r>
            <a:endParaRPr lang="en-US" dirty="0"/>
          </a:p>
        </p:txBody>
      </p:sp>
      <p:sp>
        <p:nvSpPr>
          <p:cNvPr id="27" name="Text Placeholder 27">
            <a:extLst>
              <a:ext uri="{FF2B5EF4-FFF2-40B4-BE49-F238E27FC236}">
                <a16:creationId xmlns:a16="http://schemas.microsoft.com/office/drawing/2014/main" id="{4097BC1F-331F-4D57-993D-EFBB792275DD}"/>
              </a:ext>
            </a:extLst>
          </p:cNvPr>
          <p:cNvSpPr>
            <a:spLocks noGrp="1"/>
          </p:cNvSpPr>
          <p:nvPr>
            <p:ph type="body" sz="quarter" idx="19"/>
          </p:nvPr>
        </p:nvSpPr>
        <p:spPr>
          <a:xfrm>
            <a:off x="3496067"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DCC61962-73A1-4768-8408-43E07ED2C1AB}"/>
              </a:ext>
            </a:extLst>
          </p:cNvPr>
          <p:cNvSpPr>
            <a:spLocks noGrp="1"/>
          </p:cNvSpPr>
          <p:nvPr>
            <p:ph type="body" sz="quarter" idx="20"/>
          </p:nvPr>
        </p:nvSpPr>
        <p:spPr>
          <a:xfrm>
            <a:off x="3496067"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6" name="Footer Placeholder 4">
            <a:extLst>
              <a:ext uri="{FF2B5EF4-FFF2-40B4-BE49-F238E27FC236}">
                <a16:creationId xmlns:a16="http://schemas.microsoft.com/office/drawing/2014/main" id="{8013A142-804D-471C-B2DD-DEC1B8C58502}"/>
              </a:ext>
            </a:extLst>
          </p:cNvPr>
          <p:cNvSpPr>
            <a:spLocks noGrp="1"/>
          </p:cNvSpPr>
          <p:nvPr>
            <p:ph type="ftr" sz="quarter" idx="11"/>
          </p:nvPr>
        </p:nvSpPr>
        <p:spPr>
          <a:xfrm>
            <a:off x="639095" y="6296388"/>
            <a:ext cx="5816600" cy="365760"/>
          </a:xfrm>
        </p:spPr>
        <p:txBody>
          <a:bodyPr/>
          <a:lstStyle/>
          <a:p>
            <a:endParaRPr lang="en-IN"/>
          </a:p>
        </p:txBody>
      </p:sp>
      <p:sp>
        <p:nvSpPr>
          <p:cNvPr id="23" name="Picture Placeholder 20">
            <a:extLst>
              <a:ext uri="{FF2B5EF4-FFF2-40B4-BE49-F238E27FC236}">
                <a16:creationId xmlns:a16="http://schemas.microsoft.com/office/drawing/2014/main" id="{A231814F-4139-4547-9058-18BF9C9E8833}"/>
              </a:ext>
            </a:extLst>
          </p:cNvPr>
          <p:cNvSpPr>
            <a:spLocks noGrp="1"/>
          </p:cNvSpPr>
          <p:nvPr>
            <p:ph type="pic" sz="quarter" idx="15"/>
          </p:nvPr>
        </p:nvSpPr>
        <p:spPr>
          <a:xfrm>
            <a:off x="6382532" y="2884815"/>
            <a:ext cx="2279650" cy="2552700"/>
          </a:xfrm>
        </p:spPr>
        <p:txBody>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A6CD17BC-BF82-4EF5-8F4B-8D615A2FD248}"/>
              </a:ext>
            </a:extLst>
          </p:cNvPr>
          <p:cNvSpPr>
            <a:spLocks noGrp="1"/>
          </p:cNvSpPr>
          <p:nvPr>
            <p:ph type="body" sz="quarter" idx="21"/>
          </p:nvPr>
        </p:nvSpPr>
        <p:spPr>
          <a:xfrm>
            <a:off x="6382535"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CA5F4D35-7EF1-463D-8005-F3950B654127}"/>
              </a:ext>
            </a:extLst>
          </p:cNvPr>
          <p:cNvSpPr>
            <a:spLocks noGrp="1"/>
          </p:cNvSpPr>
          <p:nvPr>
            <p:ph type="body" sz="quarter" idx="22"/>
          </p:nvPr>
        </p:nvSpPr>
        <p:spPr>
          <a:xfrm>
            <a:off x="6382535"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Picture Placeholder 20">
            <a:extLst>
              <a:ext uri="{FF2B5EF4-FFF2-40B4-BE49-F238E27FC236}">
                <a16:creationId xmlns:a16="http://schemas.microsoft.com/office/drawing/2014/main" id="{6CDB3226-AAE1-4106-A166-12BCFA73DA18}"/>
              </a:ext>
            </a:extLst>
          </p:cNvPr>
          <p:cNvSpPr>
            <a:spLocks noGrp="1"/>
          </p:cNvSpPr>
          <p:nvPr>
            <p:ph type="pic" sz="quarter" idx="16"/>
          </p:nvPr>
        </p:nvSpPr>
        <p:spPr>
          <a:xfrm>
            <a:off x="9269001" y="2884815"/>
            <a:ext cx="2279650" cy="2552700"/>
          </a:xfrm>
        </p:spPr>
        <p:txBody>
          <a:bodyPr/>
          <a:lstStyle/>
          <a:p>
            <a:r>
              <a:rPr lang="en-US"/>
              <a:t>Click icon to add picture</a:t>
            </a:r>
            <a:endParaRPr lang="en-US" dirty="0"/>
          </a:p>
        </p:txBody>
      </p:sp>
      <p:sp>
        <p:nvSpPr>
          <p:cNvPr id="31" name="Text Placeholder 27">
            <a:extLst>
              <a:ext uri="{FF2B5EF4-FFF2-40B4-BE49-F238E27FC236}">
                <a16:creationId xmlns:a16="http://schemas.microsoft.com/office/drawing/2014/main" id="{C3CD8083-90C5-4685-A286-1A99E5DC3125}"/>
              </a:ext>
            </a:extLst>
          </p:cNvPr>
          <p:cNvSpPr>
            <a:spLocks noGrp="1"/>
          </p:cNvSpPr>
          <p:nvPr>
            <p:ph type="body" sz="quarter" idx="23"/>
          </p:nvPr>
        </p:nvSpPr>
        <p:spPr>
          <a:xfrm>
            <a:off x="9269002"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5FB222BC-D05B-4E76-A0DC-25657322AF84}"/>
              </a:ext>
            </a:extLst>
          </p:cNvPr>
          <p:cNvSpPr>
            <a:spLocks noGrp="1"/>
          </p:cNvSpPr>
          <p:nvPr>
            <p:ph type="body" sz="quarter" idx="24"/>
          </p:nvPr>
        </p:nvSpPr>
        <p:spPr>
          <a:xfrm>
            <a:off x="9269002"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cxnSp>
        <p:nvCxnSpPr>
          <p:cNvPr id="9" name="Straight Connector 8">
            <a:extLst>
              <a:ext uri="{FF2B5EF4-FFF2-40B4-BE49-F238E27FC236}">
                <a16:creationId xmlns:a16="http://schemas.microsoft.com/office/drawing/2014/main" id="{4D6FBB75-8D79-4225-A448-37C04F053D3B}"/>
              </a:ext>
              <a:ext uri="{C183D7F6-B498-43B3-948B-1728B52AA6E4}">
                <adec:decorative xmlns:adec="http://schemas.microsoft.com/office/drawing/2017/decorative" val="1"/>
              </a:ext>
            </a:extLst>
          </p:cNvPr>
          <p:cNvCxnSpPr/>
          <p:nvPr/>
        </p:nvCxnSpPr>
        <p:spPr>
          <a:xfrm>
            <a:off x="3192658"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C41CC5-2A7C-4774-98CE-C7212DFDCC08}"/>
              </a:ext>
              <a:ext uri="{C183D7F6-B498-43B3-948B-1728B52AA6E4}">
                <adec:decorative xmlns:adec="http://schemas.microsoft.com/office/drawing/2017/decorative" val="1"/>
              </a:ext>
            </a:extLst>
          </p:cNvPr>
          <p:cNvCxnSpPr/>
          <p:nvPr/>
        </p:nvCxnSpPr>
        <p:spPr>
          <a:xfrm>
            <a:off x="6079124"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861725-0EF3-4133-B06C-063F42B11115}"/>
              </a:ext>
              <a:ext uri="{C183D7F6-B498-43B3-948B-1728B52AA6E4}">
                <adec:decorative xmlns:adec="http://schemas.microsoft.com/office/drawing/2017/decorative" val="1"/>
              </a:ext>
            </a:extLst>
          </p:cNvPr>
          <p:cNvCxnSpPr/>
          <p:nvPr/>
        </p:nvCxnSpPr>
        <p:spPr>
          <a:xfrm>
            <a:off x="8965590"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Date Placeholder 3">
            <a:extLst>
              <a:ext uri="{FF2B5EF4-FFF2-40B4-BE49-F238E27FC236}">
                <a16:creationId xmlns:a16="http://schemas.microsoft.com/office/drawing/2014/main" id="{7FDBCC4A-1C49-4C93-AD45-AD78087E23D6}"/>
              </a:ext>
            </a:extLst>
          </p:cNvPr>
          <p:cNvSpPr txBox="1">
            <a:spLocks/>
          </p:cNvSpPr>
          <p:nvPr/>
        </p:nvSpPr>
        <p:spPr>
          <a:xfrm>
            <a:off x="7684497" y="6296388"/>
            <a:ext cx="2893045" cy="36576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20XX</a:t>
            </a:r>
          </a:p>
        </p:txBody>
      </p:sp>
      <p:sp>
        <p:nvSpPr>
          <p:cNvPr id="37" name="Slide Number Placeholder 5">
            <a:extLst>
              <a:ext uri="{FF2B5EF4-FFF2-40B4-BE49-F238E27FC236}">
                <a16:creationId xmlns:a16="http://schemas.microsoft.com/office/drawing/2014/main" id="{5EB09A52-50AB-4593-BCB7-23D4AEC88507}"/>
              </a:ext>
            </a:extLst>
          </p:cNvPr>
          <p:cNvSpPr>
            <a:spLocks noGrp="1"/>
          </p:cNvSpPr>
          <p:nvPr>
            <p:ph type="sldNum" sz="quarter" idx="12"/>
          </p:nvPr>
        </p:nvSpPr>
        <p:spPr>
          <a:xfrm>
            <a:off x="10537721" y="6286556"/>
            <a:ext cx="838200" cy="365760"/>
          </a:xfrm>
        </p:spPr>
        <p:txBody>
          <a:bodyPr/>
          <a:lstStyle/>
          <a:p>
            <a:fld id="{33CB6BA8-1881-400A-B552-0FAEEEDE4E96}" type="slidenum">
              <a:rPr lang="en-IN" smtClean="0"/>
              <a:t>‹#›</a:t>
            </a:fld>
            <a:endParaRPr lang="en-IN"/>
          </a:p>
        </p:txBody>
      </p:sp>
    </p:spTree>
    <p:extLst>
      <p:ext uri="{BB962C8B-B14F-4D97-AF65-F5344CB8AC3E}">
        <p14:creationId xmlns:p14="http://schemas.microsoft.com/office/powerpoint/2010/main" val="406994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4A46BB-9B50-4F09-9059-DA78048129D4}"/>
              </a:ext>
            </a:extLst>
          </p:cNvPr>
          <p:cNvSpPr/>
          <p:nvPr/>
        </p:nvSpPr>
        <p:spPr>
          <a:xfrm>
            <a:off x="5695067" y="1808532"/>
            <a:ext cx="5452527" cy="324093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6033793" y="2735221"/>
            <a:ext cx="4775075" cy="851219"/>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7DDF1FF2-5B9A-4BE9-AD3C-F215F0D25F7A}"/>
              </a:ext>
            </a:extLst>
          </p:cNvPr>
          <p:cNvSpPr/>
          <p:nvPr/>
        </p:nvSpPr>
        <p:spPr>
          <a:xfrm>
            <a:off x="5861010" y="1975104"/>
            <a:ext cx="5120640" cy="2907792"/>
          </a:xfrm>
          <a:prstGeom prst="rect">
            <a:avLst/>
          </a:prstGeom>
          <a:noFill/>
          <a:ln w="6350" cap="sq" cmpd="sng" algn="ctr">
            <a:solidFill>
              <a:schemeClr val="bg1"/>
            </a:solidFill>
            <a:prstDash val="solid"/>
            <a:miter lim="800000"/>
          </a:ln>
          <a:effectLst>
            <a:softEdge rad="0"/>
          </a:effectLst>
        </p:spPr>
      </p:sp>
      <p:sp>
        <p:nvSpPr>
          <p:cNvPr id="9" name="Subtitle 2">
            <a:extLst>
              <a:ext uri="{FF2B5EF4-FFF2-40B4-BE49-F238E27FC236}">
                <a16:creationId xmlns:a16="http://schemas.microsoft.com/office/drawing/2014/main" id="{04FC6A22-F9EC-4E20-B9CC-F012FA8E4C27}"/>
              </a:ext>
            </a:extLst>
          </p:cNvPr>
          <p:cNvSpPr>
            <a:spLocks noGrp="1"/>
          </p:cNvSpPr>
          <p:nvPr>
            <p:ph type="subTitle" idx="1"/>
          </p:nvPr>
        </p:nvSpPr>
        <p:spPr>
          <a:xfrm>
            <a:off x="6033793" y="3995988"/>
            <a:ext cx="4775075" cy="559656"/>
          </a:xfrm>
        </p:spPr>
        <p:txBody>
          <a:bodyPr/>
          <a:lstStyle>
            <a:lvl1pPr marL="0" indent="0" algn="ctr">
              <a:buNone/>
              <a:defRPr>
                <a:solidFill>
                  <a:schemeClr val="bg1"/>
                </a:solidFill>
              </a:defRPr>
            </a:lvl1pPr>
          </a:lstStyle>
          <a:p>
            <a:r>
              <a:rPr lang="en-US">
                <a:solidFill>
                  <a:schemeClr val="tx1"/>
                </a:solidFill>
              </a:rPr>
              <a:t>Click to edit Master subtitle style</a:t>
            </a:r>
            <a:endParaRPr lang="en-US" dirty="0">
              <a:solidFill>
                <a:schemeClr val="tx1"/>
              </a:solidFill>
            </a:endParaRPr>
          </a:p>
        </p:txBody>
      </p:sp>
      <p:sp>
        <p:nvSpPr>
          <p:cNvPr id="10" name="Date Placeholder 17">
            <a:extLst>
              <a:ext uri="{FF2B5EF4-FFF2-40B4-BE49-F238E27FC236}">
                <a16:creationId xmlns:a16="http://schemas.microsoft.com/office/drawing/2014/main" id="{ABF19E1F-D7E9-4D44-9873-8D8DDC338F7E}"/>
              </a:ext>
            </a:extLst>
          </p:cNvPr>
          <p:cNvSpPr txBox="1">
            <a:spLocks/>
          </p:cNvSpPr>
          <p:nvPr/>
        </p:nvSpPr>
        <p:spPr>
          <a:xfrm>
            <a:off x="7369770" y="2040249"/>
            <a:ext cx="2103120" cy="315209"/>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sp>
        <p:nvSpPr>
          <p:cNvPr id="22" name="Picture Placeholder 21">
            <a:extLst>
              <a:ext uri="{FF2B5EF4-FFF2-40B4-BE49-F238E27FC236}">
                <a16:creationId xmlns:a16="http://schemas.microsoft.com/office/drawing/2014/main" id="{93C72E99-B7BE-4F82-AD93-38765570DB39}"/>
              </a:ext>
            </a:extLst>
          </p:cNvPr>
          <p:cNvSpPr>
            <a:spLocks noGrp="1"/>
          </p:cNvSpPr>
          <p:nvPr>
            <p:ph type="pic" sz="quarter" idx="10"/>
          </p:nvPr>
        </p:nvSpPr>
        <p:spPr>
          <a:xfrm>
            <a:off x="0" y="0"/>
            <a:ext cx="12192000" cy="6858000"/>
          </a:xfrm>
          <a:custGeom>
            <a:avLst/>
            <a:gdLst>
              <a:gd name="connsiteX0" fmla="*/ 5695067 w 12192000"/>
              <a:gd name="connsiteY0" fmla="*/ 1808532 h 6858000"/>
              <a:gd name="connsiteX1" fmla="*/ 5695067 w 12192000"/>
              <a:gd name="connsiteY1" fmla="*/ 5049468 h 6858000"/>
              <a:gd name="connsiteX2" fmla="*/ 11147594 w 12192000"/>
              <a:gd name="connsiteY2" fmla="*/ 5049468 h 6858000"/>
              <a:gd name="connsiteX3" fmla="*/ 11147594 w 12192000"/>
              <a:gd name="connsiteY3" fmla="*/ 180853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695067" y="1808532"/>
                </a:moveTo>
                <a:lnTo>
                  <a:pt x="5695067" y="5049468"/>
                </a:lnTo>
                <a:lnTo>
                  <a:pt x="11147594" y="5049468"/>
                </a:lnTo>
                <a:lnTo>
                  <a:pt x="11147594" y="1808532"/>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44876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ummary">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9982C2-1320-41E5-A31C-D8DA5C8A462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C563FB1-76A9-4E53-9493-2B8680D68662}"/>
              </a:ext>
              <a:ext uri="{C183D7F6-B498-43B3-948B-1728B52AA6E4}">
                <adec:decorative xmlns:adec="http://schemas.microsoft.com/office/drawing/2017/decorative" val="1"/>
              </a:ext>
            </a:extLst>
          </p:cNvPr>
          <p:cNvSpPr/>
          <p:nvPr/>
        </p:nvSpPr>
        <p:spPr>
          <a:xfrm>
            <a:off x="4448" y="0"/>
            <a:ext cx="4651122" cy="6858000"/>
          </a:xfrm>
          <a:prstGeom prst="rect">
            <a:avLst/>
          </a:prstGeom>
          <a:solidFill>
            <a:schemeClr val="tx1"/>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C8F116A-4F5C-40E2-836F-919B8B939AD2}"/>
              </a:ext>
              <a:ext uri="{C183D7F6-B498-43B3-948B-1728B52AA6E4}">
                <adec:decorative xmlns:adec="http://schemas.microsoft.com/office/drawing/2017/decorative" val="1"/>
              </a:ext>
            </a:extLst>
          </p:cNvPr>
          <p:cNvSpPr/>
          <p:nvPr/>
        </p:nvSpPr>
        <p:spPr>
          <a:xfrm>
            <a:off x="1272" y="4123592"/>
            <a:ext cx="4654296"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027D978-81FB-4612-81AA-B7123E0D5B0C}"/>
              </a:ext>
              <a:ext uri="{C183D7F6-B498-43B3-948B-1728B52AA6E4}">
                <adec:decorative xmlns:adec="http://schemas.microsoft.com/office/drawing/2017/decorative" val="1"/>
              </a:ext>
            </a:extLst>
          </p:cNvPr>
          <p:cNvSpPr/>
          <p:nvPr/>
        </p:nvSpPr>
        <p:spPr>
          <a:xfrm>
            <a:off x="2284289" y="0"/>
            <a:ext cx="91440" cy="420624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00DC717-7560-4850-A68A-A881C97F3711}"/>
              </a:ext>
              <a:ext uri="{C183D7F6-B498-43B3-948B-1728B52AA6E4}">
                <adec:decorative xmlns:adec="http://schemas.microsoft.com/office/drawing/2017/decorative" val="1"/>
              </a:ext>
            </a:extLst>
          </p:cNvPr>
          <p:cNvSpPr/>
          <p:nvPr/>
        </p:nvSpPr>
        <p:spPr>
          <a:xfrm>
            <a:off x="2284289" y="2057400"/>
            <a:ext cx="2377440"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9F22527-F181-4C80-9977-C9894355CA8D}"/>
              </a:ext>
              <a:ext uri="{C183D7F6-B498-43B3-948B-1728B52AA6E4}">
                <adec:decorative xmlns:adec="http://schemas.microsoft.com/office/drawing/2017/decorative" val="1"/>
              </a:ext>
            </a:extLst>
          </p:cNvPr>
          <p:cNvSpPr/>
          <p:nvPr/>
        </p:nvSpPr>
        <p:spPr>
          <a:xfrm>
            <a:off x="5614028" y="971453"/>
            <a:ext cx="5623560" cy="4910328"/>
          </a:xfrm>
          <a:prstGeom prst="rect">
            <a:avLst/>
          </a:prstGeom>
          <a:noFill/>
          <a:ln w="6350" cap="sq" cmpd="sng" algn="ctr">
            <a:solidFill>
              <a:schemeClr val="bg1">
                <a:lumMod val="75000"/>
                <a:lumOff val="25000"/>
              </a:schemeClr>
            </a:solidFill>
            <a:prstDash val="solid"/>
            <a:miter lim="800000"/>
          </a:ln>
          <a:effectLst/>
        </p:spPr>
      </p:sp>
      <p:sp>
        <p:nvSpPr>
          <p:cNvPr id="16" name="Rectangle 15">
            <a:extLst>
              <a:ext uri="{FF2B5EF4-FFF2-40B4-BE49-F238E27FC236}">
                <a16:creationId xmlns:a16="http://schemas.microsoft.com/office/drawing/2014/main" id="{7CABAC30-6A2F-4907-8502-17DF9AEEE9CD}"/>
              </a:ext>
              <a:ext uri="{C183D7F6-B498-43B3-948B-1728B52AA6E4}">
                <adec:decorative xmlns:adec="http://schemas.microsoft.com/office/drawing/2017/decorative" val="1"/>
              </a:ext>
            </a:extLst>
          </p:cNvPr>
          <p:cNvSpPr/>
          <p:nvPr/>
        </p:nvSpPr>
        <p:spPr>
          <a:xfrm>
            <a:off x="5448300" y="806861"/>
            <a:ext cx="5955017" cy="5239512"/>
          </a:xfrm>
          <a:prstGeom prst="rect">
            <a:avLst/>
          </a:prstGeom>
          <a:solidFill>
            <a:schemeClr val="tx1"/>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03C9F96-79A7-44FA-A7FE-C0675B9967FC}"/>
              </a:ext>
            </a:extLst>
          </p:cNvPr>
          <p:cNvSpPr>
            <a:spLocks noGrp="1"/>
          </p:cNvSpPr>
          <p:nvPr>
            <p:ph type="title"/>
          </p:nvPr>
        </p:nvSpPr>
        <p:spPr>
          <a:xfrm>
            <a:off x="5867401" y="1290294"/>
            <a:ext cx="5116286" cy="1371600"/>
          </a:xfrm>
        </p:spPr>
        <p:txBody>
          <a:bodyPr/>
          <a:lstStyle>
            <a:lvl1pPr algn="ctr">
              <a:defRPr>
                <a:solidFill>
                  <a:schemeClr val="bg1"/>
                </a:solidFill>
              </a:defRPr>
            </a:lvl1pPr>
          </a:lstStyle>
          <a:p>
            <a:r>
              <a:rPr lang="en-US"/>
              <a:t>Click to edit Master title style</a:t>
            </a:r>
            <a:endParaRPr lang="en-US" dirty="0"/>
          </a:p>
        </p:txBody>
      </p:sp>
      <p:sp>
        <p:nvSpPr>
          <p:cNvPr id="18" name="Subtitle 2">
            <a:extLst>
              <a:ext uri="{FF2B5EF4-FFF2-40B4-BE49-F238E27FC236}">
                <a16:creationId xmlns:a16="http://schemas.microsoft.com/office/drawing/2014/main" id="{D72D6334-ED49-4D79-AAC2-10DCFF6D6651}"/>
              </a:ext>
            </a:extLst>
          </p:cNvPr>
          <p:cNvSpPr>
            <a:spLocks noGrp="1"/>
          </p:cNvSpPr>
          <p:nvPr>
            <p:ph type="subTitle" idx="1"/>
          </p:nvPr>
        </p:nvSpPr>
        <p:spPr>
          <a:xfrm>
            <a:off x="5867401" y="2980736"/>
            <a:ext cx="5116286" cy="2712494"/>
          </a:xfrm>
        </p:spPr>
        <p:txBody>
          <a:bodyPr>
            <a:normAutofit/>
          </a:bodyPr>
          <a:lstStyle>
            <a:lvl1pPr marL="0" indent="0" algn="ctr">
              <a:buNone/>
              <a:defRPr>
                <a:solidFill>
                  <a:schemeClr val="bg1">
                    <a:lumMod val="85000"/>
                    <a:lumOff val="15000"/>
                  </a:schemeClr>
                </a:solidFill>
              </a:defRPr>
            </a:lvl1pPr>
          </a:lstStyle>
          <a:p>
            <a:r>
              <a:rPr lang="en-US" sz="1800">
                <a:solidFill>
                  <a:schemeClr val="bg1">
                    <a:lumMod val="85000"/>
                    <a:lumOff val="15000"/>
                  </a:schemeClr>
                </a:solidFill>
              </a:rPr>
              <a:t>Click to edit Master subtitle style</a:t>
            </a:r>
            <a:endParaRPr lang="en-US" sz="1800" dirty="0">
              <a:solidFill>
                <a:schemeClr val="bg1">
                  <a:lumMod val="85000"/>
                  <a:lumOff val="15000"/>
                </a:schemeClr>
              </a:solidFill>
            </a:endParaRPr>
          </a:p>
        </p:txBody>
      </p:sp>
      <p:sp>
        <p:nvSpPr>
          <p:cNvPr id="12" name="Date Placeholder 3">
            <a:extLst>
              <a:ext uri="{FF2B5EF4-FFF2-40B4-BE49-F238E27FC236}">
                <a16:creationId xmlns:a16="http://schemas.microsoft.com/office/drawing/2014/main" id="{0FE3A1CC-4DE8-4FC6-839D-CD3607B8D426}"/>
              </a:ext>
            </a:extLst>
          </p:cNvPr>
          <p:cNvSpPr txBox="1">
            <a:spLocks/>
          </p:cNvSpPr>
          <p:nvPr/>
        </p:nvSpPr>
        <p:spPr>
          <a:xfrm>
            <a:off x="7048099" y="302355"/>
            <a:ext cx="2743200" cy="350785"/>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20XX</a:t>
            </a:r>
          </a:p>
        </p:txBody>
      </p:sp>
      <p:sp>
        <p:nvSpPr>
          <p:cNvPr id="22" name="Picture Placeholder 21">
            <a:extLst>
              <a:ext uri="{FF2B5EF4-FFF2-40B4-BE49-F238E27FC236}">
                <a16:creationId xmlns:a16="http://schemas.microsoft.com/office/drawing/2014/main" id="{C9E9A7CA-EE9C-4648-8016-1852440461F5}"/>
              </a:ext>
            </a:extLst>
          </p:cNvPr>
          <p:cNvSpPr>
            <a:spLocks noGrp="1"/>
          </p:cNvSpPr>
          <p:nvPr>
            <p:ph type="pic" sz="quarter" idx="13"/>
          </p:nvPr>
        </p:nvSpPr>
        <p:spPr>
          <a:xfrm>
            <a:off x="325438" y="326697"/>
            <a:ext cx="1636712" cy="3475163"/>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4561B6B-E204-4CF0-AD12-ED21B3940F53}"/>
              </a:ext>
            </a:extLst>
          </p:cNvPr>
          <p:cNvSpPr>
            <a:spLocks noGrp="1"/>
          </p:cNvSpPr>
          <p:nvPr>
            <p:ph type="pic" sz="quarter" idx="15"/>
          </p:nvPr>
        </p:nvSpPr>
        <p:spPr>
          <a:xfrm>
            <a:off x="2709863" y="329773"/>
            <a:ext cx="1614487" cy="1394251"/>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B3BE441E-0CE9-4C44-8783-3A04F5929F10}"/>
              </a:ext>
            </a:extLst>
          </p:cNvPr>
          <p:cNvSpPr>
            <a:spLocks noGrp="1"/>
          </p:cNvSpPr>
          <p:nvPr>
            <p:ph type="pic" sz="quarter" idx="14"/>
          </p:nvPr>
        </p:nvSpPr>
        <p:spPr>
          <a:xfrm>
            <a:off x="2697163" y="2384425"/>
            <a:ext cx="1628775" cy="1423988"/>
          </a:xfrm>
        </p:spPr>
        <p:txBody>
          <a:bodyPr/>
          <a:lstStyle/>
          <a:p>
            <a:r>
              <a:rPr lang="en-US"/>
              <a:t>Click icon to add picture</a:t>
            </a:r>
            <a:endParaRPr lang="en-US" dirty="0"/>
          </a:p>
        </p:txBody>
      </p:sp>
      <p:sp>
        <p:nvSpPr>
          <p:cNvPr id="28" name="Picture Placeholder 27">
            <a:extLst>
              <a:ext uri="{FF2B5EF4-FFF2-40B4-BE49-F238E27FC236}">
                <a16:creationId xmlns:a16="http://schemas.microsoft.com/office/drawing/2014/main" id="{FBAA901D-39FD-416F-B2B4-F2651AB79185}"/>
              </a:ext>
            </a:extLst>
          </p:cNvPr>
          <p:cNvSpPr>
            <a:spLocks noGrp="1"/>
          </p:cNvSpPr>
          <p:nvPr>
            <p:ph type="pic" sz="quarter" idx="16"/>
          </p:nvPr>
        </p:nvSpPr>
        <p:spPr>
          <a:xfrm>
            <a:off x="325438" y="4527550"/>
            <a:ext cx="3998912" cy="2000250"/>
          </a:xfrm>
        </p:spPr>
        <p:txBody>
          <a:bodyPr/>
          <a:lstStyle/>
          <a:p>
            <a:r>
              <a:rPr lang="en-US"/>
              <a:t>Click icon to add picture</a:t>
            </a:r>
            <a:endParaRPr lang="en-US" dirty="0"/>
          </a:p>
        </p:txBody>
      </p:sp>
      <p:sp>
        <p:nvSpPr>
          <p:cNvPr id="19" name="Footer Placeholder 18">
            <a:extLst>
              <a:ext uri="{FF2B5EF4-FFF2-40B4-BE49-F238E27FC236}">
                <a16:creationId xmlns:a16="http://schemas.microsoft.com/office/drawing/2014/main" id="{4C182815-90D1-446C-BC70-6AB00BED68ED}"/>
              </a:ext>
            </a:extLst>
          </p:cNvPr>
          <p:cNvSpPr txBox="1">
            <a:spLocks/>
          </p:cNvSpPr>
          <p:nvPr/>
        </p:nvSpPr>
        <p:spPr>
          <a:xfrm>
            <a:off x="5077003" y="6367925"/>
            <a:ext cx="4480560" cy="22860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dirty="0">
                <a:solidFill>
                  <a:srgbClr val="FFFFFF"/>
                </a:solidFill>
              </a:rPr>
              <a:t>Sample Footer Text</a:t>
            </a:r>
          </a:p>
        </p:txBody>
      </p:sp>
      <p:sp>
        <p:nvSpPr>
          <p:cNvPr id="20" name="Slide Number Placeholder 5">
            <a:extLst>
              <a:ext uri="{FF2B5EF4-FFF2-40B4-BE49-F238E27FC236}">
                <a16:creationId xmlns:a16="http://schemas.microsoft.com/office/drawing/2014/main" id="{69BDEE55-B4D3-4542-BF01-F05A2C1FB7D6}"/>
              </a:ext>
            </a:extLst>
          </p:cNvPr>
          <p:cNvSpPr txBox="1">
            <a:spLocks/>
          </p:cNvSpPr>
          <p:nvPr/>
        </p:nvSpPr>
        <p:spPr>
          <a:xfrm>
            <a:off x="9793460" y="6367925"/>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883495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Introduc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973E97-A796-4836-82F6-8A280A57BA6B}"/>
              </a:ext>
            </a:extLst>
          </p:cNvPr>
          <p:cNvSpPr/>
          <p:nvPr/>
        </p:nvSpPr>
        <p:spPr>
          <a:xfrm>
            <a:off x="5660112" y="0"/>
            <a:ext cx="652883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C0DAEE-CCDB-4627-925B-879F83B1F308}"/>
              </a:ext>
            </a:extLst>
          </p:cNvPr>
          <p:cNvSpPr>
            <a:spLocks noGrp="1"/>
          </p:cNvSpPr>
          <p:nvPr>
            <p:ph type="title"/>
          </p:nvPr>
        </p:nvSpPr>
        <p:spPr>
          <a:xfrm>
            <a:off x="6374166" y="610485"/>
            <a:ext cx="5103661" cy="1371600"/>
          </a:xfrm>
        </p:spPr>
        <p:txBody>
          <a:bodyPr>
            <a:normAutofit/>
          </a:bodyPr>
          <a:lstStyle>
            <a:lvl1pPr>
              <a:defRPr sz="4800">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B9F23A9-0519-4A39-A9F9-F965C17D58A0}"/>
              </a:ext>
            </a:extLst>
          </p:cNvPr>
          <p:cNvSpPr/>
          <p:nvPr/>
        </p:nvSpPr>
        <p:spPr>
          <a:xfrm>
            <a:off x="5981848" y="320040"/>
            <a:ext cx="5888736" cy="6217920"/>
          </a:xfrm>
          <a:prstGeom prst="rect">
            <a:avLst/>
          </a:prstGeom>
          <a:noFill/>
          <a:ln w="6350" cap="sq" cmpd="sng" algn="ctr">
            <a:solidFill>
              <a:schemeClr val="bg1"/>
            </a:solidFill>
            <a:prstDash val="solid"/>
            <a:miter lim="800000"/>
          </a:ln>
          <a:effectLst>
            <a:softEdge rad="0"/>
          </a:effectLst>
        </p:spPr>
      </p:sp>
      <p:sp>
        <p:nvSpPr>
          <p:cNvPr id="9" name="Date Placeholder 6">
            <a:extLst>
              <a:ext uri="{FF2B5EF4-FFF2-40B4-BE49-F238E27FC236}">
                <a16:creationId xmlns:a16="http://schemas.microsoft.com/office/drawing/2014/main" id="{F3EB17D9-2389-4D1F-AC98-7CC3F79840B2}"/>
              </a:ext>
            </a:extLst>
          </p:cNvPr>
          <p:cNvSpPr txBox="1">
            <a:spLocks/>
          </p:cNvSpPr>
          <p:nvPr/>
        </p:nvSpPr>
        <p:spPr>
          <a:xfrm>
            <a:off x="7554616" y="383781"/>
            <a:ext cx="2743200"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solidFill>
              </a:rPr>
              <a:t>20XX</a:t>
            </a:r>
          </a:p>
        </p:txBody>
      </p:sp>
      <p:sp>
        <p:nvSpPr>
          <p:cNvPr id="11" name="Footer Placeholder 7">
            <a:extLst>
              <a:ext uri="{FF2B5EF4-FFF2-40B4-BE49-F238E27FC236}">
                <a16:creationId xmlns:a16="http://schemas.microsoft.com/office/drawing/2014/main" id="{40E55EFF-7AC0-4ACD-B826-CA1E384CCF4C}"/>
              </a:ext>
            </a:extLst>
          </p:cNvPr>
          <p:cNvSpPr txBox="1">
            <a:spLocks/>
          </p:cNvSpPr>
          <p:nvPr/>
        </p:nvSpPr>
        <p:spPr>
          <a:xfrm>
            <a:off x="6303580" y="6214535"/>
            <a:ext cx="4696948" cy="256032"/>
          </a:xfrm>
          <a:prstGeom prst="rect">
            <a:avLst/>
          </a:prstGeom>
        </p:spPr>
        <p:txBody>
          <a:bodyPr vert="horz" lIns="91440" tIns="45720" rIns="91440" bIns="45720" rtlCol="0" anchor="b"/>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2" name="Slide Number Placeholder 8">
            <a:extLst>
              <a:ext uri="{FF2B5EF4-FFF2-40B4-BE49-F238E27FC236}">
                <a16:creationId xmlns:a16="http://schemas.microsoft.com/office/drawing/2014/main" id="{C6C2D606-DD47-4DA7-AF9B-9A8E401BCAFF}"/>
              </a:ext>
            </a:extLst>
          </p:cNvPr>
          <p:cNvSpPr txBox="1">
            <a:spLocks/>
          </p:cNvSpPr>
          <p:nvPr/>
        </p:nvSpPr>
        <p:spPr>
          <a:xfrm>
            <a:off x="11104451" y="6214535"/>
            <a:ext cx="605266"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B7E4EF-A1BD-40F4-AB7B-04F084DD991D}" type="slidenum">
              <a:rPr lang="en-US" smtClean="0">
                <a:solidFill>
                  <a:schemeClr val="bg1"/>
                </a:solidFill>
              </a:rPr>
              <a:pPr/>
              <a:t>‹#›</a:t>
            </a:fld>
            <a:endParaRPr lang="en-US" dirty="0">
              <a:solidFill>
                <a:schemeClr val="bg1"/>
              </a:solidFill>
            </a:endParaRPr>
          </a:p>
        </p:txBody>
      </p:sp>
      <p:sp>
        <p:nvSpPr>
          <p:cNvPr id="15" name="Picture Placeholder 14">
            <a:extLst>
              <a:ext uri="{FF2B5EF4-FFF2-40B4-BE49-F238E27FC236}">
                <a16:creationId xmlns:a16="http://schemas.microsoft.com/office/drawing/2014/main" id="{6623DC60-EE1A-4367-A357-5F11D942252B}"/>
              </a:ext>
            </a:extLst>
          </p:cNvPr>
          <p:cNvSpPr>
            <a:spLocks noGrp="1"/>
          </p:cNvSpPr>
          <p:nvPr>
            <p:ph type="pic" sz="quarter" idx="10"/>
          </p:nvPr>
        </p:nvSpPr>
        <p:spPr>
          <a:xfrm>
            <a:off x="0" y="0"/>
            <a:ext cx="5659438" cy="6858000"/>
          </a:xfrm>
        </p:spPr>
        <p:txBody>
          <a:bodyPr/>
          <a:lstStyle/>
          <a:p>
            <a:r>
              <a:rPr lang="en-US"/>
              <a:t>Click icon to add picture</a:t>
            </a:r>
            <a:endParaRPr lang="en-US" dirty="0"/>
          </a:p>
        </p:txBody>
      </p:sp>
      <p:sp>
        <p:nvSpPr>
          <p:cNvPr id="5" name="Content Placeholder 4">
            <a:extLst>
              <a:ext uri="{FF2B5EF4-FFF2-40B4-BE49-F238E27FC236}">
                <a16:creationId xmlns:a16="http://schemas.microsoft.com/office/drawing/2014/main" id="{7095E6F1-8633-46DB-A612-89A5079F7EF4}"/>
              </a:ext>
            </a:extLst>
          </p:cNvPr>
          <p:cNvSpPr>
            <a:spLocks noGrp="1"/>
          </p:cNvSpPr>
          <p:nvPr>
            <p:ph sz="quarter" idx="11"/>
          </p:nvPr>
        </p:nvSpPr>
        <p:spPr>
          <a:xfrm>
            <a:off x="6372625" y="2108844"/>
            <a:ext cx="5103812" cy="3790950"/>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34988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4342A2-B2E9-4AE9-9AFD-C5F77777E326}"/>
              </a:ext>
              <a:ext uri="{C183D7F6-B498-43B3-948B-1728B52AA6E4}">
                <adec:decorative xmlns:adec="http://schemas.microsoft.com/office/drawing/2017/decorative" val="1"/>
              </a:ext>
            </a:extLst>
          </p:cNvPr>
          <p:cNvSpPr/>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9" name="Rectangle 18">
            <a:extLst>
              <a:ext uri="{FF2B5EF4-FFF2-40B4-BE49-F238E27FC236}">
                <a16:creationId xmlns:a16="http://schemas.microsoft.com/office/drawing/2014/main" id="{C086CEFC-AE66-4E11-8B5A-880177E1278E}"/>
              </a:ext>
              <a:ext uri="{C183D7F6-B498-43B3-948B-1728B52AA6E4}">
                <adec:decorative xmlns:adec="http://schemas.microsoft.com/office/drawing/2017/decorative" val="1"/>
              </a:ext>
            </a:extLst>
          </p:cNvPr>
          <p:cNvSpPr/>
          <p:nvPr/>
        </p:nvSpPr>
        <p:spPr>
          <a:xfrm>
            <a:off x="616737" y="621793"/>
            <a:ext cx="6651809" cy="561441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078158" y="2100942"/>
            <a:ext cx="5716339" cy="2290607"/>
          </a:xfrm>
        </p:spPr>
        <p:txBody>
          <a:bodyPr anchor="b"/>
          <a:lstStyle>
            <a:lvl1pPr algn="ctr">
              <a:defRPr>
                <a:solidFill>
                  <a:schemeClr val="bg1"/>
                </a:solidFill>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6EB1E9D9-0DDD-4554-A021-4FE50439A138}"/>
              </a:ext>
              <a:ext uri="{C183D7F6-B498-43B3-948B-1728B52AA6E4}">
                <adec:decorative xmlns:adec="http://schemas.microsoft.com/office/drawing/2017/decorative" val="1"/>
              </a:ext>
            </a:extLst>
          </p:cNvPr>
          <p:cNvSpPr/>
          <p:nvPr/>
        </p:nvSpPr>
        <p:spPr>
          <a:xfrm>
            <a:off x="3023061"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Date Placeholder 17">
            <a:extLst>
              <a:ext uri="{FF2B5EF4-FFF2-40B4-BE49-F238E27FC236}">
                <a16:creationId xmlns:a16="http://schemas.microsoft.com/office/drawing/2014/main" id="{3B5075EC-8E09-4BB4-8C8F-6177ECD95A83}"/>
              </a:ext>
            </a:extLst>
          </p:cNvPr>
          <p:cNvSpPr>
            <a:spLocks noGrp="1"/>
          </p:cNvSpPr>
          <p:nvPr>
            <p:ph type="dt" sz="half" idx="10"/>
          </p:nvPr>
        </p:nvSpPr>
        <p:spPr>
          <a:xfrm>
            <a:off x="3205941" y="493108"/>
            <a:ext cx="1554480" cy="527213"/>
          </a:xfrm>
        </p:spPr>
        <p:txBody>
          <a:bodyPr/>
          <a:lstStyle>
            <a:lvl1pPr>
              <a:defRPr baseline="0">
                <a:solidFill>
                  <a:schemeClr val="bg1"/>
                </a:solidFill>
              </a:defRPr>
            </a:lvl1pPr>
          </a:lstStyle>
          <a:p>
            <a:r>
              <a:rPr lang="en-US"/>
              <a:t>20XX</a:t>
            </a:r>
            <a:endParaRPr lang="en-US" dirty="0"/>
          </a:p>
        </p:txBody>
      </p:sp>
      <p:sp>
        <p:nvSpPr>
          <p:cNvPr id="5" name="Text Placeholder 4">
            <a:extLst>
              <a:ext uri="{FF2B5EF4-FFF2-40B4-BE49-F238E27FC236}">
                <a16:creationId xmlns:a16="http://schemas.microsoft.com/office/drawing/2014/main" id="{B8A8819A-9552-4858-92F8-FB441C3A45A5}"/>
              </a:ext>
            </a:extLst>
          </p:cNvPr>
          <p:cNvSpPr>
            <a:spLocks noGrp="1"/>
          </p:cNvSpPr>
          <p:nvPr>
            <p:ph type="body" sz="quarter" idx="15"/>
          </p:nvPr>
        </p:nvSpPr>
        <p:spPr>
          <a:xfrm>
            <a:off x="1078157" y="4698173"/>
            <a:ext cx="5716339" cy="658674"/>
          </a:xfrm>
        </p:spPr>
        <p:txBody>
          <a:bodyPr>
            <a:normAutofit/>
          </a:bodyPr>
          <a:lstStyle>
            <a:lvl1pPr marL="0" indent="0" algn="ctr">
              <a:buNone/>
              <a:defRPr lang="en-US" sz="2000" kern="1200" dirty="0" smtClean="0">
                <a:solidFill>
                  <a:schemeClr val="bg1"/>
                </a:solidFill>
                <a:latin typeface="+mn-lt"/>
                <a:ea typeface="+mn-ea"/>
                <a:cs typeface="+mn-cs"/>
              </a:defRPr>
            </a:lvl1pPr>
            <a:lvl2pPr marL="274320" indent="0">
              <a:buNone/>
              <a:defRPr/>
            </a:lvl2pPr>
          </a:lstStyle>
          <a:p>
            <a:pPr lvl="0"/>
            <a:r>
              <a:rPr lang="en-US"/>
              <a:t>Click to edit Master text styles</a:t>
            </a:r>
          </a:p>
        </p:txBody>
      </p:sp>
      <p:sp>
        <p:nvSpPr>
          <p:cNvPr id="16" name="Footer Placeholder 18">
            <a:extLst>
              <a:ext uri="{FF2B5EF4-FFF2-40B4-BE49-F238E27FC236}">
                <a16:creationId xmlns:a16="http://schemas.microsoft.com/office/drawing/2014/main" id="{D2BAF328-75D1-490D-BF37-96EE6C0843E2}"/>
              </a:ext>
            </a:extLst>
          </p:cNvPr>
          <p:cNvSpPr txBox="1">
            <a:spLocks/>
          </p:cNvSpPr>
          <p:nvPr/>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defRPr/>
            </a:pPr>
            <a:r>
              <a:rPr lang="en-US" dirty="0">
                <a:solidFill>
                  <a:schemeClr val="bg1"/>
                </a:solidFill>
              </a:rPr>
              <a:t>Sample Footer Text</a:t>
            </a: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419974" y="621784"/>
            <a:ext cx="1989495" cy="2843222"/>
          </a:xfrm>
        </p:spPr>
        <p:txBody>
          <a:bodyPr/>
          <a:lstStyle/>
          <a:p>
            <a:r>
              <a:rPr lang="en-US"/>
              <a:t>Click icon to add picture</a:t>
            </a:r>
            <a:endParaRPr lang="en-US" dirty="0"/>
          </a:p>
        </p:txBody>
      </p:sp>
      <p:sp>
        <p:nvSpPr>
          <p:cNvPr id="37" name="Picture Placeholder 21">
            <a:extLst>
              <a:ext uri="{FF2B5EF4-FFF2-40B4-BE49-F238E27FC236}">
                <a16:creationId xmlns:a16="http://schemas.microsoft.com/office/drawing/2014/main" id="{F268C43A-0DA4-4ECC-A368-08AB69EDAE79}"/>
              </a:ext>
            </a:extLst>
          </p:cNvPr>
          <p:cNvSpPr>
            <a:spLocks noGrp="1"/>
          </p:cNvSpPr>
          <p:nvPr>
            <p:ph type="pic" sz="quarter" idx="16"/>
          </p:nvPr>
        </p:nvSpPr>
        <p:spPr>
          <a:xfrm>
            <a:off x="9570334" y="627380"/>
            <a:ext cx="1980056" cy="2837626"/>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432093" y="3636193"/>
            <a:ext cx="4123320" cy="2594427"/>
          </a:xfrm>
        </p:spPr>
        <p:txBody>
          <a:bodyPr/>
          <a:lstStyle/>
          <a:p>
            <a:r>
              <a:rPr lang="en-US"/>
              <a:t>Click icon to add picture</a:t>
            </a:r>
            <a:endParaRPr lang="en-US" dirty="0"/>
          </a:p>
        </p:txBody>
      </p:sp>
      <p:grpSp>
        <p:nvGrpSpPr>
          <p:cNvPr id="3" name="Group 2">
            <a:extLst>
              <a:ext uri="{FF2B5EF4-FFF2-40B4-BE49-F238E27FC236}">
                <a16:creationId xmlns:a16="http://schemas.microsoft.com/office/drawing/2014/main" id="{57F02ED2-9B1A-40C8-A5F7-4473CAA3C0B2}"/>
              </a:ext>
              <a:ext uri="{C183D7F6-B498-43B3-948B-1728B52AA6E4}">
                <adec:decorative xmlns:adec="http://schemas.microsoft.com/office/drawing/2017/decorative" val="1"/>
              </a:ext>
            </a:extLst>
          </p:cNvPr>
          <p:cNvGrpSpPr/>
          <p:nvPr/>
        </p:nvGrpSpPr>
        <p:grpSpPr>
          <a:xfrm>
            <a:off x="3137361" y="446823"/>
            <a:ext cx="1691640" cy="645295"/>
            <a:chOff x="3137361" y="446823"/>
            <a:chExt cx="1691640" cy="645295"/>
          </a:xfrm>
        </p:grpSpPr>
        <p:cxnSp>
          <p:nvCxnSpPr>
            <p:cNvPr id="25" name="Straight Connector 24">
              <a:extLst>
                <a:ext uri="{FF2B5EF4-FFF2-40B4-BE49-F238E27FC236}">
                  <a16:creationId xmlns:a16="http://schemas.microsoft.com/office/drawing/2014/main" id="{ED8AC6A1-19DE-4EAE-91E5-A9E82CEA38BC}"/>
                </a:ext>
                <a:ext uri="{C183D7F6-B498-43B3-948B-1728B52AA6E4}">
                  <adec:decorative xmlns:adec="http://schemas.microsoft.com/office/drawing/2017/decorative" val="1"/>
                </a:ext>
              </a:extLst>
            </p:cNvPr>
            <p:cNvCxnSpPr/>
            <p:nvPr userDrawn="1"/>
          </p:nvCxnSpPr>
          <p:spPr>
            <a:xfrm>
              <a:off x="313736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AC828E-AA99-4E2C-A30C-D8B9DFF16817}"/>
                </a:ext>
                <a:ext uri="{C183D7F6-B498-43B3-948B-1728B52AA6E4}">
                  <adec:decorative xmlns:adec="http://schemas.microsoft.com/office/drawing/2017/decorative" val="1"/>
                </a:ext>
              </a:extLst>
            </p:cNvPr>
            <p:cNvCxnSpPr/>
            <p:nvPr userDrawn="1"/>
          </p:nvCxnSpPr>
          <p:spPr>
            <a:xfrm>
              <a:off x="482900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62D63C1-826F-42FC-9EC1-0320620BB119}"/>
                </a:ext>
                <a:ext uri="{C183D7F6-B498-43B3-948B-1728B52AA6E4}">
                  <adec:decorative xmlns:adec="http://schemas.microsoft.com/office/drawing/2017/decorative" val="1"/>
                </a:ext>
              </a:extLst>
            </p:cNvPr>
            <p:cNvCxnSpPr/>
            <p:nvPr userDrawn="1"/>
          </p:nvCxnSpPr>
          <p:spPr>
            <a:xfrm>
              <a:off x="3137361"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8" name="Slide Number Placeholder 21">
            <a:extLst>
              <a:ext uri="{FF2B5EF4-FFF2-40B4-BE49-F238E27FC236}">
                <a16:creationId xmlns:a16="http://schemas.microsoft.com/office/drawing/2014/main" id="{5A2A2B37-48E8-4C00-91B4-63F0C7AAE23F}"/>
              </a:ext>
            </a:extLst>
          </p:cNvPr>
          <p:cNvSpPr txBox="1">
            <a:spLocks/>
          </p:cNvSpPr>
          <p:nvPr/>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55159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ED0543DF-8CFA-4CBD-AF23-D059985D344D}"/>
              </a:ext>
            </a:extLst>
          </p:cNvPr>
          <p:cNvSpPr>
            <a:spLocks noGrp="1"/>
          </p:cNvSpPr>
          <p:nvPr>
            <p:ph type="pic" sz="quarter" idx="14"/>
          </p:nvPr>
        </p:nvSpPr>
        <p:spPr>
          <a:xfrm>
            <a:off x="0" y="0"/>
            <a:ext cx="12192000" cy="6858000"/>
          </a:xfrm>
          <a:custGeom>
            <a:avLst/>
            <a:gdLst>
              <a:gd name="connsiteX0" fmla="*/ 937329 w 12192000"/>
              <a:gd name="connsiteY0" fmla="*/ 941695 h 6858000"/>
              <a:gd name="connsiteX1" fmla="*/ 937329 w 12192000"/>
              <a:gd name="connsiteY1" fmla="*/ 5916305 h 6858000"/>
              <a:gd name="connsiteX2" fmla="*/ 6389856 w 12192000"/>
              <a:gd name="connsiteY2" fmla="*/ 5916305 h 6858000"/>
              <a:gd name="connsiteX3" fmla="*/ 6389856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37329" y="941695"/>
                </a:moveTo>
                <a:lnTo>
                  <a:pt x="937329" y="5916305"/>
                </a:lnTo>
                <a:lnTo>
                  <a:pt x="6389856" y="5916305"/>
                </a:lnTo>
                <a:lnTo>
                  <a:pt x="6389856" y="941695"/>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1" name="Rectangle 20">
            <a:extLst>
              <a:ext uri="{FF2B5EF4-FFF2-40B4-BE49-F238E27FC236}">
                <a16:creationId xmlns:a16="http://schemas.microsoft.com/office/drawing/2014/main" id="{A61A2AD8-D5EA-48FD-B19E-788E4D9782BB}"/>
              </a:ext>
              <a:ext uri="{C183D7F6-B498-43B3-948B-1728B52AA6E4}">
                <adec:decorative xmlns:adec="http://schemas.microsoft.com/office/drawing/2017/decorative" val="1"/>
              </a:ext>
            </a:extLst>
          </p:cNvPr>
          <p:cNvSpPr/>
          <p:nvPr/>
        </p:nvSpPr>
        <p:spPr>
          <a:xfrm>
            <a:off x="937329" y="941695"/>
            <a:ext cx="5452527" cy="4974610"/>
          </a:xfrm>
          <a:prstGeom prst="rect">
            <a:avLst/>
          </a:prstGeom>
          <a:solidFill>
            <a:schemeClr val="tx1">
              <a:lumMod val="75000"/>
              <a:lumOff val="25000"/>
            </a:schemeClr>
          </a:solidFill>
          <a:ln w="6350" cap="sq" cmpd="sng" algn="ctr">
            <a:noFill/>
            <a:prstDash val="solid"/>
            <a:miter lim="800000"/>
          </a:ln>
          <a:effectLst/>
        </p:spPr>
      </p:sp>
      <p:sp>
        <p:nvSpPr>
          <p:cNvPr id="23" name="Rectangle 22">
            <a:extLst>
              <a:ext uri="{FF2B5EF4-FFF2-40B4-BE49-F238E27FC236}">
                <a16:creationId xmlns:a16="http://schemas.microsoft.com/office/drawing/2014/main" id="{0682D9D6-0C91-4BAA-B631-B4A597F6D49E}"/>
              </a:ext>
              <a:ext uri="{C183D7F6-B498-43B3-948B-1728B52AA6E4}">
                <adec:decorative xmlns:adec="http://schemas.microsoft.com/office/drawing/2017/decorative" val="1"/>
              </a:ext>
            </a:extLst>
          </p:cNvPr>
          <p:cNvSpPr/>
          <p:nvPr/>
        </p:nvSpPr>
        <p:spPr>
          <a:xfrm>
            <a:off x="1103272"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1357950" y="2197853"/>
            <a:ext cx="4633415" cy="851219"/>
          </a:xfrm>
        </p:spPr>
        <p:txBody>
          <a:bodyPr/>
          <a:lstStyle>
            <a:lvl1pPr algn="ctr">
              <a:defRPr>
                <a:solidFill>
                  <a:schemeClr val="bg1"/>
                </a:solidFill>
              </a:defRPr>
            </a:lvl1pPr>
          </a:lstStyle>
          <a:p>
            <a:r>
              <a:rPr lang="en-US"/>
              <a:t>Click to edit Master title style</a:t>
            </a:r>
            <a:endParaRPr lang="en-US" dirty="0"/>
          </a:p>
        </p:txBody>
      </p:sp>
      <p:sp>
        <p:nvSpPr>
          <p:cNvPr id="25" name="Date Placeholder 7">
            <a:extLst>
              <a:ext uri="{FF2B5EF4-FFF2-40B4-BE49-F238E27FC236}">
                <a16:creationId xmlns:a16="http://schemas.microsoft.com/office/drawing/2014/main" id="{53A572F0-78E4-4979-BD85-E9F315B0C605}"/>
              </a:ext>
            </a:extLst>
          </p:cNvPr>
          <p:cNvSpPr>
            <a:spLocks noGrp="1"/>
          </p:cNvSpPr>
          <p:nvPr>
            <p:ph type="dt" sz="half" idx="10"/>
          </p:nvPr>
        </p:nvSpPr>
        <p:spPr>
          <a:xfrm>
            <a:off x="2291992" y="1162386"/>
            <a:ext cx="2743200" cy="256032"/>
          </a:xfrm>
        </p:spPr>
        <p:txBody>
          <a:bodyPr/>
          <a:lstStyle>
            <a:lvl1pPr>
              <a:defRPr>
                <a:solidFill>
                  <a:schemeClr val="bg1"/>
                </a:solidFill>
              </a:defRPr>
            </a:lvl1pPr>
          </a:lstStyle>
          <a:p>
            <a:r>
              <a:rPr lang="en-US"/>
              <a:t>20XX</a:t>
            </a:r>
            <a:endParaRPr lang="en-US" dirty="0"/>
          </a:p>
        </p:txBody>
      </p:sp>
      <p:sp>
        <p:nvSpPr>
          <p:cNvPr id="4" name="Content Placeholder 3">
            <a:extLst>
              <a:ext uri="{FF2B5EF4-FFF2-40B4-BE49-F238E27FC236}">
                <a16:creationId xmlns:a16="http://schemas.microsoft.com/office/drawing/2014/main" id="{856F1164-CE64-4728-83B0-E5316C16DF29}"/>
              </a:ext>
            </a:extLst>
          </p:cNvPr>
          <p:cNvSpPr>
            <a:spLocks noGrp="1"/>
          </p:cNvSpPr>
          <p:nvPr>
            <p:ph sz="quarter" idx="16"/>
          </p:nvPr>
        </p:nvSpPr>
        <p:spPr>
          <a:xfrm>
            <a:off x="1357313" y="3308350"/>
            <a:ext cx="4633912" cy="2141632"/>
          </a:xfrm>
        </p:spPr>
        <p:txBody>
          <a:bodyPr/>
          <a:lstStyle>
            <a:lvl1pPr marL="0" indent="0" algn="ctr">
              <a:buNone/>
              <a:defRPr baseline="0">
                <a:solidFill>
                  <a:schemeClr val="bg1"/>
                </a:solidFill>
              </a:defRPr>
            </a:lvl1pPr>
            <a:lvl2pPr marL="274320" indent="0" algn="ctr">
              <a:buNone/>
              <a:defRPr baseline="0">
                <a:solidFill>
                  <a:schemeClr val="bg1"/>
                </a:solidFill>
              </a:defRPr>
            </a:lvl2pPr>
            <a:lvl3pPr marL="548640" indent="0">
              <a:buNone/>
              <a:defRPr>
                <a:solidFill>
                  <a:schemeClr val="bg1"/>
                </a:solidFill>
              </a:defRPr>
            </a:lvl3pPr>
            <a:lvl4pPr marL="822960" indent="0">
              <a:buNone/>
              <a:defRPr>
                <a:solidFill>
                  <a:schemeClr val="bg1"/>
                </a:solidFill>
              </a:defRPr>
            </a:lvl4pPr>
            <a:lvl5pPr marL="1097280" indent="0">
              <a:buNone/>
              <a:defRPr>
                <a:solidFill>
                  <a:schemeClr val="bg1"/>
                </a:solidFill>
              </a:defRPr>
            </a:lvl5pPr>
          </a:lstStyle>
          <a:p>
            <a:pPr lvl="0"/>
            <a:r>
              <a:rPr lang="en-US"/>
              <a:t>Click to edit Master text styles</a:t>
            </a:r>
          </a:p>
          <a:p>
            <a:pPr lvl="1"/>
            <a:r>
              <a:rPr lang="en-US"/>
              <a:t>Second level</a:t>
            </a:r>
          </a:p>
        </p:txBody>
      </p:sp>
      <p:sp>
        <p:nvSpPr>
          <p:cNvPr id="27" name="Footer Placeholder 8">
            <a:extLst>
              <a:ext uri="{FF2B5EF4-FFF2-40B4-BE49-F238E27FC236}">
                <a16:creationId xmlns:a16="http://schemas.microsoft.com/office/drawing/2014/main" id="{DEA4EBDD-4088-4396-BD3F-3AB4BEFB205C}"/>
              </a:ext>
            </a:extLst>
          </p:cNvPr>
          <p:cNvSpPr>
            <a:spLocks noGrp="1"/>
          </p:cNvSpPr>
          <p:nvPr>
            <p:ph type="ftr" sz="quarter" idx="11"/>
          </p:nvPr>
        </p:nvSpPr>
        <p:spPr>
          <a:xfrm>
            <a:off x="1357950" y="5472763"/>
            <a:ext cx="4636008" cy="256032"/>
          </a:xfrm>
        </p:spPr>
        <p:txBody>
          <a:bodyPr/>
          <a:lstStyle>
            <a:lvl1pPr algn="ctr">
              <a:defRPr>
                <a:solidFill>
                  <a:schemeClr val="bg1"/>
                </a:solidFill>
              </a:defRPr>
            </a:lvl1pPr>
          </a:lstStyle>
          <a:p>
            <a:endParaRPr lang="en-IN"/>
          </a:p>
        </p:txBody>
      </p:sp>
    </p:spTree>
    <p:extLst>
      <p:ext uri="{BB962C8B-B14F-4D97-AF65-F5344CB8AC3E}">
        <p14:creationId xmlns:p14="http://schemas.microsoft.com/office/powerpoint/2010/main" val="244823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IN"/>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3CB6BA8-1881-400A-B552-0FAEEEDE4E96}" type="slidenum">
              <a:rPr lang="en-IN" smtClean="0"/>
              <a:t>‹#›</a:t>
            </a:fld>
            <a:endParaRPr lang="en-IN"/>
          </a:p>
        </p:txBody>
      </p:sp>
    </p:spTree>
    <p:extLst>
      <p:ext uri="{BB962C8B-B14F-4D97-AF65-F5344CB8AC3E}">
        <p14:creationId xmlns:p14="http://schemas.microsoft.com/office/powerpoint/2010/main" val="96473570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269B-0FB4-A8B9-5511-38345FD40357}"/>
              </a:ext>
            </a:extLst>
          </p:cNvPr>
          <p:cNvSpPr>
            <a:spLocks noGrp="1"/>
          </p:cNvSpPr>
          <p:nvPr>
            <p:ph type="ctrTitle"/>
          </p:nvPr>
        </p:nvSpPr>
        <p:spPr>
          <a:xfrm>
            <a:off x="1342100" y="2055092"/>
            <a:ext cx="9507794" cy="2605395"/>
          </a:xfrm>
        </p:spPr>
        <p:txBody>
          <a:bodyPr>
            <a:noAutofit/>
          </a:bodyPr>
          <a:lstStyle/>
          <a:p>
            <a:r>
              <a:rPr lang="en-IN" b="1" dirty="0">
                <a:latin typeface="Algerian" panose="04020705040A02060702" pitchFamily="82" charset="0"/>
              </a:rPr>
              <a:t>CUSTOMER RELATIONSHIP MANAGEMENT</a:t>
            </a:r>
          </a:p>
        </p:txBody>
      </p:sp>
      <p:sp>
        <p:nvSpPr>
          <p:cNvPr id="3" name="Subtitle 2">
            <a:extLst>
              <a:ext uri="{FF2B5EF4-FFF2-40B4-BE49-F238E27FC236}">
                <a16:creationId xmlns:a16="http://schemas.microsoft.com/office/drawing/2014/main" id="{50298698-C605-3E94-0CE7-3A9D70C6EAE3}"/>
              </a:ext>
            </a:extLst>
          </p:cNvPr>
          <p:cNvSpPr>
            <a:spLocks noGrp="1"/>
          </p:cNvSpPr>
          <p:nvPr>
            <p:ph type="subTitle" idx="1"/>
          </p:nvPr>
        </p:nvSpPr>
        <p:spPr>
          <a:xfrm>
            <a:off x="2688163" y="4660487"/>
            <a:ext cx="6815669" cy="766919"/>
          </a:xfrm>
        </p:spPr>
        <p:txBody>
          <a:bodyPr>
            <a:normAutofit/>
          </a:bodyPr>
          <a:lstStyle/>
          <a:p>
            <a:r>
              <a:rPr lang="en-IN" sz="3200" dirty="0">
                <a:latin typeface="Algerian" panose="04020705040A02060702" pitchFamily="82" charset="0"/>
              </a:rPr>
              <a:t>Lead &amp; Opportunity</a:t>
            </a:r>
          </a:p>
        </p:txBody>
      </p:sp>
    </p:spTree>
    <p:extLst>
      <p:ext uri="{BB962C8B-B14F-4D97-AF65-F5344CB8AC3E}">
        <p14:creationId xmlns:p14="http://schemas.microsoft.com/office/powerpoint/2010/main" val="151037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205E-34DD-D1D0-368B-12C097F061B9}"/>
              </a:ext>
            </a:extLst>
          </p:cNvPr>
          <p:cNvSpPr>
            <a:spLocks noGrp="1"/>
          </p:cNvSpPr>
          <p:nvPr>
            <p:ph type="title"/>
          </p:nvPr>
        </p:nvSpPr>
        <p:spPr>
          <a:xfrm>
            <a:off x="838200" y="268748"/>
            <a:ext cx="10515600" cy="824578"/>
          </a:xfrm>
        </p:spPr>
        <p:txBody>
          <a:bodyPr/>
          <a:lstStyle/>
          <a:p>
            <a:r>
              <a:rPr lang="en-IN" b="1" dirty="0"/>
              <a:t>Summary</a:t>
            </a:r>
          </a:p>
        </p:txBody>
      </p:sp>
      <p:sp>
        <p:nvSpPr>
          <p:cNvPr id="3" name="Content Placeholder 2">
            <a:extLst>
              <a:ext uri="{FF2B5EF4-FFF2-40B4-BE49-F238E27FC236}">
                <a16:creationId xmlns:a16="http://schemas.microsoft.com/office/drawing/2014/main" id="{2266E7EF-7C86-0104-20D7-579C9032C357}"/>
              </a:ext>
            </a:extLst>
          </p:cNvPr>
          <p:cNvSpPr>
            <a:spLocks noGrp="1"/>
          </p:cNvSpPr>
          <p:nvPr>
            <p:ph idx="1"/>
          </p:nvPr>
        </p:nvSpPr>
        <p:spPr>
          <a:xfrm>
            <a:off x="838200" y="1248697"/>
            <a:ext cx="10515600" cy="5211097"/>
          </a:xfrm>
        </p:spPr>
        <p:txBody>
          <a:bodyPr>
            <a:normAutofit/>
          </a:bodyPr>
          <a:lstStyle/>
          <a:p>
            <a:pPr algn="just">
              <a:buFont typeface="Wingdings" panose="05000000000000000000" pitchFamily="2" charset="2"/>
              <a:buChar char="q"/>
            </a:pPr>
            <a:r>
              <a:rPr lang="en-US" sz="2000" dirty="0"/>
              <a:t>This project focused on analyzing customer relationship management (CRM) data in the lead and opportunity stages to derive actionable insights for business growth. We utilized separate datasets for leads and opportunities, performing extensive data cleaning and analysis to create key performance indicators (KPIs).</a:t>
            </a:r>
          </a:p>
          <a:p>
            <a:pPr algn="just">
              <a:buFont typeface="Wingdings" panose="05000000000000000000" pitchFamily="2" charset="2"/>
              <a:buChar char="q"/>
            </a:pPr>
            <a:r>
              <a:rPr lang="en-US" sz="2000" dirty="0"/>
              <a:t>Key objectives included:</a:t>
            </a:r>
          </a:p>
          <a:p>
            <a:pPr algn="just">
              <a:buFont typeface="Arial" panose="020B0604020202020204" pitchFamily="34" charset="0"/>
              <a:buChar char="•"/>
            </a:pPr>
            <a:r>
              <a:rPr lang="en-US" sz="2000" dirty="0"/>
              <a:t>Identifying patterns in lead and opportunity conversion rates</a:t>
            </a:r>
          </a:p>
          <a:p>
            <a:pPr algn="just">
              <a:buFont typeface="Arial" panose="020B0604020202020204" pitchFamily="34" charset="0"/>
              <a:buChar char="•"/>
            </a:pPr>
            <a:r>
              <a:rPr lang="en-US" sz="2000" dirty="0"/>
              <a:t>Understanding the effectiveness of different opportunity types and lead sources</a:t>
            </a:r>
          </a:p>
          <a:p>
            <a:pPr algn="just">
              <a:buFont typeface="Arial" panose="020B0604020202020204" pitchFamily="34" charset="0"/>
              <a:buChar char="•"/>
            </a:pPr>
            <a:r>
              <a:rPr lang="en-US" sz="2000" dirty="0"/>
              <a:t>Evaluating overall sales performance through KPIs like win/loss rates, total amounts, and conversion rates.</a:t>
            </a:r>
          </a:p>
          <a:p>
            <a:pPr algn="just">
              <a:buFont typeface="Wingdings" panose="05000000000000000000" pitchFamily="2" charset="2"/>
              <a:buChar char="q"/>
            </a:pPr>
            <a:r>
              <a:rPr lang="en-US" sz="2000" dirty="0"/>
              <a:t>Through this analysis, we provide valuable metrics for optimizing CRM strategies, improving sales forecasting, and enhancing decision-making for business development teams.</a:t>
            </a:r>
          </a:p>
          <a:p>
            <a:pPr marL="0" indent="0">
              <a:buNone/>
            </a:pPr>
            <a:endParaRPr lang="en-IN" dirty="0"/>
          </a:p>
        </p:txBody>
      </p:sp>
    </p:spTree>
    <p:extLst>
      <p:ext uri="{BB962C8B-B14F-4D97-AF65-F5344CB8AC3E}">
        <p14:creationId xmlns:p14="http://schemas.microsoft.com/office/powerpoint/2010/main" val="283572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26DD-5688-469B-DF99-F01F8F22EEF8}"/>
              </a:ext>
            </a:extLst>
          </p:cNvPr>
          <p:cNvSpPr>
            <a:spLocks noGrp="1"/>
          </p:cNvSpPr>
          <p:nvPr>
            <p:ph type="title"/>
          </p:nvPr>
        </p:nvSpPr>
        <p:spPr>
          <a:xfrm>
            <a:off x="838200" y="365126"/>
            <a:ext cx="10515600" cy="903236"/>
          </a:xfrm>
        </p:spPr>
        <p:txBody>
          <a:bodyPr>
            <a:normAutofit/>
          </a:bodyPr>
          <a:lstStyle/>
          <a:p>
            <a:r>
              <a:rPr lang="en-IN" b="1" dirty="0"/>
              <a:t>Key Performance Indicators</a:t>
            </a:r>
          </a:p>
        </p:txBody>
      </p:sp>
      <p:sp>
        <p:nvSpPr>
          <p:cNvPr id="4" name="Content Placeholder 3">
            <a:extLst>
              <a:ext uri="{FF2B5EF4-FFF2-40B4-BE49-F238E27FC236}">
                <a16:creationId xmlns:a16="http://schemas.microsoft.com/office/drawing/2014/main" id="{D249A7C3-9877-564F-82AE-E798141ADBA0}"/>
              </a:ext>
            </a:extLst>
          </p:cNvPr>
          <p:cNvSpPr>
            <a:spLocks noGrp="1"/>
          </p:cNvSpPr>
          <p:nvPr>
            <p:ph sz="half" idx="1"/>
          </p:nvPr>
        </p:nvSpPr>
        <p:spPr>
          <a:xfrm>
            <a:off x="838200" y="1514168"/>
            <a:ext cx="5181600" cy="4662795"/>
          </a:xfrm>
        </p:spPr>
        <p:txBody>
          <a:bodyPr>
            <a:normAutofit/>
          </a:bodyPr>
          <a:lstStyle/>
          <a:p>
            <a:pPr marL="0" indent="0">
              <a:buNone/>
            </a:pPr>
            <a:r>
              <a:rPr lang="en-IN" sz="3200" b="1" dirty="0"/>
              <a:t>Opportunity</a:t>
            </a:r>
          </a:p>
          <a:p>
            <a:r>
              <a:rPr lang="en-IN" sz="2000" dirty="0"/>
              <a:t>Expected Amount</a:t>
            </a:r>
          </a:p>
          <a:p>
            <a:r>
              <a:rPr lang="en-IN" sz="2000" dirty="0"/>
              <a:t>Active opportunities</a:t>
            </a:r>
          </a:p>
          <a:p>
            <a:r>
              <a:rPr lang="en-IN" sz="2000" dirty="0"/>
              <a:t>Conversion Rate</a:t>
            </a:r>
          </a:p>
          <a:p>
            <a:r>
              <a:rPr lang="en-IN" sz="2000" dirty="0"/>
              <a:t>Win Rate</a:t>
            </a:r>
          </a:p>
          <a:p>
            <a:r>
              <a:rPr lang="en-IN" sz="2000" dirty="0"/>
              <a:t>Loss Rate</a:t>
            </a:r>
          </a:p>
          <a:p>
            <a:r>
              <a:rPr lang="en-IN" sz="2000" dirty="0"/>
              <a:t>Expected Amount by Opportunity types</a:t>
            </a:r>
          </a:p>
          <a:p>
            <a:r>
              <a:rPr lang="en-IN" sz="2000" dirty="0"/>
              <a:t>Opportunities by industry</a:t>
            </a:r>
          </a:p>
        </p:txBody>
      </p:sp>
      <p:sp>
        <p:nvSpPr>
          <p:cNvPr id="5" name="Content Placeholder 4">
            <a:extLst>
              <a:ext uri="{FF2B5EF4-FFF2-40B4-BE49-F238E27FC236}">
                <a16:creationId xmlns:a16="http://schemas.microsoft.com/office/drawing/2014/main" id="{E84C4291-CE16-143C-D45B-37FE807BC52A}"/>
              </a:ext>
            </a:extLst>
          </p:cNvPr>
          <p:cNvSpPr>
            <a:spLocks noGrp="1"/>
          </p:cNvSpPr>
          <p:nvPr>
            <p:ph sz="half" idx="2"/>
          </p:nvPr>
        </p:nvSpPr>
        <p:spPr>
          <a:xfrm>
            <a:off x="6172200" y="1514168"/>
            <a:ext cx="5181600" cy="4662795"/>
          </a:xfrm>
        </p:spPr>
        <p:txBody>
          <a:bodyPr>
            <a:normAutofit/>
          </a:bodyPr>
          <a:lstStyle/>
          <a:p>
            <a:pPr marL="0" indent="0">
              <a:buNone/>
            </a:pPr>
            <a:r>
              <a:rPr lang="en-IN" sz="3200" b="1" dirty="0"/>
              <a:t>Lead</a:t>
            </a:r>
          </a:p>
          <a:p>
            <a:r>
              <a:rPr lang="en-IN" sz="2000" dirty="0"/>
              <a:t>Total Leads</a:t>
            </a:r>
          </a:p>
          <a:p>
            <a:r>
              <a:rPr lang="en-IN" sz="2000" dirty="0"/>
              <a:t>Expected Amount by converted opportunities</a:t>
            </a:r>
          </a:p>
          <a:p>
            <a:r>
              <a:rPr lang="en-IN" sz="2000" dirty="0"/>
              <a:t>Conversion Rate</a:t>
            </a:r>
          </a:p>
          <a:p>
            <a:r>
              <a:rPr lang="en-IN" sz="2000" dirty="0"/>
              <a:t>Converted accounts</a:t>
            </a:r>
          </a:p>
          <a:p>
            <a:r>
              <a:rPr lang="en-IN" sz="2000" dirty="0"/>
              <a:t>Converted opportunities</a:t>
            </a:r>
          </a:p>
          <a:p>
            <a:r>
              <a:rPr lang="en-IN" sz="2000" dirty="0"/>
              <a:t>Lead by source</a:t>
            </a:r>
          </a:p>
          <a:p>
            <a:r>
              <a:rPr lang="en-IN" sz="2000" dirty="0"/>
              <a:t>Lead by industry</a:t>
            </a:r>
          </a:p>
        </p:txBody>
      </p:sp>
    </p:spTree>
    <p:extLst>
      <p:ext uri="{BB962C8B-B14F-4D97-AF65-F5344CB8AC3E}">
        <p14:creationId xmlns:p14="http://schemas.microsoft.com/office/powerpoint/2010/main" val="274390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21F84DF-3171-70A8-9D08-911969A078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211" y="3533106"/>
            <a:ext cx="6354774" cy="2793645"/>
          </a:xfrm>
          <a:ln w="38100">
            <a:solidFill>
              <a:srgbClr val="92D050"/>
            </a:solidFill>
          </a:ln>
        </p:spPr>
      </p:pic>
      <p:pic>
        <p:nvPicPr>
          <p:cNvPr id="12" name="Picture 11">
            <a:extLst>
              <a:ext uri="{FF2B5EF4-FFF2-40B4-BE49-F238E27FC236}">
                <a16:creationId xmlns:a16="http://schemas.microsoft.com/office/drawing/2014/main" id="{A9600483-DB8E-3A75-2FAD-848849AF7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211" y="531249"/>
            <a:ext cx="6369971" cy="2793645"/>
          </a:xfrm>
          <a:prstGeom prst="rect">
            <a:avLst/>
          </a:prstGeom>
          <a:ln w="38100">
            <a:solidFill>
              <a:srgbClr val="92D050"/>
            </a:solidFill>
          </a:ln>
        </p:spPr>
      </p:pic>
    </p:spTree>
    <p:extLst>
      <p:ext uri="{BB962C8B-B14F-4D97-AF65-F5344CB8AC3E}">
        <p14:creationId xmlns:p14="http://schemas.microsoft.com/office/powerpoint/2010/main" val="30600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6FD775A-8A76-1D62-9878-D1511906D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8671" y="575187"/>
            <a:ext cx="6371302" cy="2759754"/>
          </a:xfrm>
          <a:ln w="38100">
            <a:solidFill>
              <a:srgbClr val="FF0000"/>
            </a:solidFill>
          </a:ln>
        </p:spPr>
      </p:pic>
      <p:pic>
        <p:nvPicPr>
          <p:cNvPr id="10" name="Picture 9">
            <a:extLst>
              <a:ext uri="{FF2B5EF4-FFF2-40B4-BE49-F238E27FC236}">
                <a16:creationId xmlns:a16="http://schemas.microsoft.com/office/drawing/2014/main" id="{2F19F1D3-2A47-302D-268C-B7FB80E00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671" y="3601717"/>
            <a:ext cx="6371302" cy="2759754"/>
          </a:xfrm>
          <a:prstGeom prst="rect">
            <a:avLst/>
          </a:prstGeom>
          <a:ln w="38100">
            <a:solidFill>
              <a:srgbClr val="FF0000"/>
            </a:solidFill>
          </a:ln>
        </p:spPr>
      </p:pic>
    </p:spTree>
    <p:extLst>
      <p:ext uri="{BB962C8B-B14F-4D97-AF65-F5344CB8AC3E}">
        <p14:creationId xmlns:p14="http://schemas.microsoft.com/office/powerpoint/2010/main" val="9429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BC6768E-49AC-FA02-2AA2-00C951103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709" y="481877"/>
            <a:ext cx="8406581" cy="2820550"/>
          </a:xfrm>
          <a:ln w="38100">
            <a:solidFill>
              <a:srgbClr val="92D050"/>
            </a:solidFill>
          </a:ln>
        </p:spPr>
      </p:pic>
      <p:pic>
        <p:nvPicPr>
          <p:cNvPr id="10" name="Picture 9">
            <a:extLst>
              <a:ext uri="{FF2B5EF4-FFF2-40B4-BE49-F238E27FC236}">
                <a16:creationId xmlns:a16="http://schemas.microsoft.com/office/drawing/2014/main" id="{EB74A8E9-66F3-029E-178C-4A75F09C5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709" y="3434842"/>
            <a:ext cx="8406581" cy="2941281"/>
          </a:xfrm>
          <a:prstGeom prst="rect">
            <a:avLst/>
          </a:prstGeom>
          <a:ln w="38100">
            <a:solidFill>
              <a:srgbClr val="92D050"/>
            </a:solidFill>
          </a:ln>
        </p:spPr>
      </p:pic>
    </p:spTree>
    <p:extLst>
      <p:ext uri="{BB962C8B-B14F-4D97-AF65-F5344CB8AC3E}">
        <p14:creationId xmlns:p14="http://schemas.microsoft.com/office/powerpoint/2010/main" val="5651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8F57-6769-136C-8D7F-E352767E7851}"/>
              </a:ext>
            </a:extLst>
          </p:cNvPr>
          <p:cNvSpPr>
            <a:spLocks noGrp="1"/>
          </p:cNvSpPr>
          <p:nvPr>
            <p:ph type="title"/>
          </p:nvPr>
        </p:nvSpPr>
        <p:spPr>
          <a:xfrm>
            <a:off x="838200" y="339212"/>
            <a:ext cx="10515600" cy="844243"/>
          </a:xfrm>
        </p:spPr>
        <p:txBody>
          <a:bodyPr/>
          <a:lstStyle/>
          <a:p>
            <a:r>
              <a:rPr lang="en-IN" b="1" dirty="0">
                <a:latin typeface="+mn-lt"/>
              </a:rPr>
              <a:t>Key Takeaways</a:t>
            </a:r>
          </a:p>
        </p:txBody>
      </p:sp>
      <p:sp>
        <p:nvSpPr>
          <p:cNvPr id="3" name="Content Placeholder 2">
            <a:extLst>
              <a:ext uri="{FF2B5EF4-FFF2-40B4-BE49-F238E27FC236}">
                <a16:creationId xmlns:a16="http://schemas.microsoft.com/office/drawing/2014/main" id="{5EC1A1C0-C5F0-EA22-F4FD-B8966AB23224}"/>
              </a:ext>
            </a:extLst>
          </p:cNvPr>
          <p:cNvSpPr>
            <a:spLocks noGrp="1"/>
          </p:cNvSpPr>
          <p:nvPr>
            <p:ph idx="1"/>
          </p:nvPr>
        </p:nvSpPr>
        <p:spPr>
          <a:xfrm>
            <a:off x="838200" y="1360436"/>
            <a:ext cx="10515600" cy="5335333"/>
          </a:xfrm>
        </p:spPr>
        <p:txBody>
          <a:bodyPr>
            <a:normAutofit/>
          </a:bodyPr>
          <a:lstStyle/>
          <a:p>
            <a:pPr algn="just">
              <a:lnSpc>
                <a:spcPct val="100000"/>
              </a:lnSpc>
              <a:buFont typeface="+mj-lt"/>
              <a:buAutoNum type="arabicPeriod"/>
            </a:pPr>
            <a:r>
              <a:rPr lang="en-US" sz="1600" b="1" dirty="0"/>
              <a:t>Lead Conversion Insights</a:t>
            </a:r>
            <a:endParaRPr lang="en-US" sz="1600" dirty="0"/>
          </a:p>
          <a:p>
            <a:pPr lvl="1" algn="just">
              <a:lnSpc>
                <a:spcPct val="100000"/>
              </a:lnSpc>
            </a:pPr>
            <a:r>
              <a:rPr lang="en-US" b="1" dirty="0"/>
              <a:t>Conversion Rate</a:t>
            </a:r>
            <a:r>
              <a:rPr lang="en-US" dirty="0"/>
              <a:t>: Identified trends in lead-to-opportunity conversion, highlighting areas where additional nurturing can improve outcomes.</a:t>
            </a:r>
          </a:p>
          <a:p>
            <a:pPr lvl="1" algn="just">
              <a:lnSpc>
                <a:spcPct val="100000"/>
              </a:lnSpc>
            </a:pPr>
            <a:r>
              <a:rPr lang="en-US" b="1" dirty="0"/>
              <a:t>Lead Sources</a:t>
            </a:r>
            <a:r>
              <a:rPr lang="en-US" dirty="0"/>
              <a:t>: Analyzed performance by lead source to optimize marketing efforts and focus on high-performing channels.</a:t>
            </a:r>
          </a:p>
          <a:p>
            <a:pPr algn="just">
              <a:lnSpc>
                <a:spcPct val="100000"/>
              </a:lnSpc>
              <a:buFont typeface="+mj-lt"/>
              <a:buAutoNum type="arabicPeriod"/>
            </a:pPr>
            <a:r>
              <a:rPr lang="en-US" sz="1600" b="1" dirty="0"/>
              <a:t>Opportunity Management</a:t>
            </a:r>
            <a:endParaRPr lang="en-US" sz="1600" dirty="0"/>
          </a:p>
          <a:p>
            <a:pPr lvl="1" algn="just">
              <a:lnSpc>
                <a:spcPct val="100000"/>
              </a:lnSpc>
            </a:pPr>
            <a:r>
              <a:rPr lang="en-US" b="1" dirty="0"/>
              <a:t>Win Rate</a:t>
            </a:r>
            <a:r>
              <a:rPr lang="en-US" dirty="0"/>
              <a:t>: High win rates were correlated with specific opportunity types, emphasizing the importance of targeting the right customer segments.</a:t>
            </a:r>
          </a:p>
          <a:p>
            <a:pPr lvl="1" algn="just">
              <a:lnSpc>
                <a:spcPct val="100000"/>
              </a:lnSpc>
            </a:pPr>
            <a:r>
              <a:rPr lang="en-US" b="1" dirty="0"/>
              <a:t>Loss Rate</a:t>
            </a:r>
            <a:r>
              <a:rPr lang="en-US" dirty="0"/>
              <a:t>: Examined factors contributing to lost opportunities, providing insights for improving sales strategies and customer engagement.</a:t>
            </a:r>
          </a:p>
          <a:p>
            <a:pPr marL="0" indent="0">
              <a:lnSpc>
                <a:spcPct val="100000"/>
              </a:lnSpc>
              <a:buNone/>
            </a:pPr>
            <a:r>
              <a:rPr lang="en-US" sz="1600" b="1" dirty="0"/>
              <a:t>3.Revenue Forecasting</a:t>
            </a:r>
            <a:endParaRPr lang="en-US" sz="1600" dirty="0"/>
          </a:p>
          <a:p>
            <a:pPr lvl="1">
              <a:lnSpc>
                <a:spcPct val="100000"/>
              </a:lnSpc>
            </a:pPr>
            <a:r>
              <a:rPr lang="en-US" b="1" dirty="0"/>
              <a:t>Expected Amount by Opportunity Type</a:t>
            </a:r>
            <a:r>
              <a:rPr lang="en-US" dirty="0"/>
              <a:t>: Enabled better prediction of revenue by analyzing the potential amount tied to different types of opportunities.</a:t>
            </a:r>
          </a:p>
          <a:p>
            <a:pPr lvl="1">
              <a:lnSpc>
                <a:spcPct val="100000"/>
              </a:lnSpc>
            </a:pPr>
            <a:r>
              <a:rPr lang="en-US" b="1" dirty="0"/>
              <a:t>Expected Revenue from Leads</a:t>
            </a:r>
            <a:r>
              <a:rPr lang="en-US" dirty="0"/>
              <a:t>: Forecasted expected revenue from leads that converted, helping to refine future lead generation strategies.</a:t>
            </a:r>
          </a:p>
          <a:p>
            <a:pPr marL="0" indent="0">
              <a:lnSpc>
                <a:spcPct val="100000"/>
              </a:lnSpc>
              <a:buNone/>
            </a:pPr>
            <a:r>
              <a:rPr lang="en-US" sz="1600" b="1" dirty="0"/>
              <a:t>4.Industry Trends</a:t>
            </a:r>
            <a:endParaRPr lang="en-US" sz="1600" dirty="0"/>
          </a:p>
          <a:p>
            <a:pPr lvl="1">
              <a:lnSpc>
                <a:spcPct val="100000"/>
              </a:lnSpc>
            </a:pPr>
            <a:r>
              <a:rPr lang="en-US" dirty="0"/>
              <a:t>Both lead and opportunity data revealed industry-specific trends that can guide tailored CRM strategies for different sectors.</a:t>
            </a:r>
          </a:p>
          <a:p>
            <a:pPr marL="274320" lvl="1" indent="0" algn="just">
              <a:lnSpc>
                <a:spcPct val="100000"/>
              </a:lnSpc>
              <a:buNone/>
            </a:pPr>
            <a:endParaRPr lang="en-US" dirty="0"/>
          </a:p>
          <a:p>
            <a:pPr marL="0" indent="0">
              <a:buNone/>
            </a:pPr>
            <a:endParaRPr lang="en-IN" dirty="0"/>
          </a:p>
        </p:txBody>
      </p:sp>
    </p:spTree>
    <p:extLst>
      <p:ext uri="{BB962C8B-B14F-4D97-AF65-F5344CB8AC3E}">
        <p14:creationId xmlns:p14="http://schemas.microsoft.com/office/powerpoint/2010/main" val="57548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AED9-561D-8C1B-50A3-1E4480F2436B}"/>
              </a:ext>
            </a:extLst>
          </p:cNvPr>
          <p:cNvSpPr>
            <a:spLocks noGrp="1"/>
          </p:cNvSpPr>
          <p:nvPr>
            <p:ph type="title"/>
          </p:nvPr>
        </p:nvSpPr>
        <p:spPr>
          <a:xfrm>
            <a:off x="838200" y="2612142"/>
            <a:ext cx="10515600" cy="1633716"/>
          </a:xfrm>
        </p:spPr>
        <p:txBody>
          <a:bodyPr>
            <a:normAutofit/>
          </a:bodyPr>
          <a:lstStyle/>
          <a:p>
            <a:pPr algn="ctr"/>
            <a:r>
              <a:rPr lang="en-IN" sz="6600" b="1" dirty="0">
                <a:latin typeface="Algerian" panose="04020705040A02060702" pitchFamily="82" charset="0"/>
              </a:rPr>
              <a:t>Thank You</a:t>
            </a:r>
          </a:p>
        </p:txBody>
      </p:sp>
    </p:spTree>
    <p:extLst>
      <p:ext uri="{BB962C8B-B14F-4D97-AF65-F5344CB8AC3E}">
        <p14:creationId xmlns:p14="http://schemas.microsoft.com/office/powerpoint/2010/main" val="819175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Savon design (1)</Template>
  <TotalTime>247</TotalTime>
  <Words>322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Garamond</vt:lpstr>
      <vt:lpstr>Wingdings</vt:lpstr>
      <vt:lpstr>SavonVTI</vt:lpstr>
      <vt:lpstr>CUSTOMER RELATIONSHIP MANAGEMENT</vt:lpstr>
      <vt:lpstr>Summary</vt:lpstr>
      <vt:lpstr>Key Performance Indicators</vt:lpstr>
      <vt:lpstr>PowerPoint Presentation</vt:lpstr>
      <vt:lpstr>PowerPoint Presentation</vt:lpstr>
      <vt:lpstr>PowerPoint Presentation</vt:lpstr>
      <vt:lpstr>Key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Chethan Kumar L</dc:creator>
  <cp:lastModifiedBy>Chethan Kumar L</cp:lastModifiedBy>
  <cp:revision>2</cp:revision>
  <dcterms:created xsi:type="dcterms:W3CDTF">2024-11-22T11:52:48Z</dcterms:created>
  <dcterms:modified xsi:type="dcterms:W3CDTF">2025-01-04T08:11:42Z</dcterms:modified>
</cp:coreProperties>
</file>