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7" r:id="rId11"/>
    <p:sldId id="263" r:id="rId12"/>
    <p:sldId id="264" r:id="rId13"/>
  </p:sldIdLst>
  <p:sldSz cx="14630400" cy="8229600"/>
  <p:notesSz cx="8229600" cy="14630400"/>
  <p:embeddedFontLst>
    <p:embeddedFont>
      <p:font typeface="Algerian" panose="04020705040A02060702" pitchFamily="82" charset="0"/>
      <p:regular r:id="rId15"/>
    </p:embeddedFont>
    <p:embeddedFont>
      <p:font typeface="Kanit Light" panose="020B0604020202020204" charset="-34"/>
      <p:regular r:id="rId16"/>
    </p:embeddedFont>
    <p:embeddedFont>
      <p:font typeface="Martel Sans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BDC57E-BA43-471D-BF9B-A21A2B31A0ED}" v="10" dt="2024-12-04T10:11:40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than Kumar" userId="418d1e6a8fe35319" providerId="LiveId" clId="{8CBDC57E-BA43-471D-BF9B-A21A2B31A0ED}"/>
    <pc:docChg chg="custSel addSld modSld">
      <pc:chgData name="Chethan Kumar" userId="418d1e6a8fe35319" providerId="LiveId" clId="{8CBDC57E-BA43-471D-BF9B-A21A2B31A0ED}" dt="2024-12-04T10:28:52.330" v="116" actId="20577"/>
      <pc:docMkLst>
        <pc:docMk/>
      </pc:docMkLst>
      <pc:sldChg chg="addSp delSp modSp mod">
        <pc:chgData name="Chethan Kumar" userId="418d1e6a8fe35319" providerId="LiveId" clId="{8CBDC57E-BA43-471D-BF9B-A21A2B31A0ED}" dt="2024-12-04T10:28:52.330" v="116" actId="20577"/>
        <pc:sldMkLst>
          <pc:docMk/>
          <pc:sldMk cId="0" sldId="256"/>
        </pc:sldMkLst>
        <pc:spChg chg="del">
          <ac:chgData name="Chethan Kumar" userId="418d1e6a8fe35319" providerId="LiveId" clId="{8CBDC57E-BA43-471D-BF9B-A21A2B31A0ED}" dt="2024-12-04T08:29:07.244" v="0" actId="478"/>
          <ac:spMkLst>
            <pc:docMk/>
            <pc:sldMk cId="0" sldId="256"/>
            <ac:spMk id="5" creationId="{00000000-0000-0000-0000-000000000000}"/>
          </ac:spMkLst>
        </pc:spChg>
        <pc:spChg chg="add mod">
          <ac:chgData name="Chethan Kumar" userId="418d1e6a8fe35319" providerId="LiveId" clId="{8CBDC57E-BA43-471D-BF9B-A21A2B31A0ED}" dt="2024-12-04T10:10:30.682" v="102" actId="207"/>
          <ac:spMkLst>
            <pc:docMk/>
            <pc:sldMk cId="0" sldId="256"/>
            <ac:spMk id="5" creationId="{3BB2ECFC-8C0E-E2B8-73F8-66B55BB92DE2}"/>
          </ac:spMkLst>
        </pc:spChg>
        <pc:spChg chg="mod">
          <ac:chgData name="Chethan Kumar" userId="418d1e6a8fe35319" providerId="LiveId" clId="{8CBDC57E-BA43-471D-BF9B-A21A2B31A0ED}" dt="2024-12-04T10:28:52.330" v="116" actId="20577"/>
          <ac:spMkLst>
            <pc:docMk/>
            <pc:sldMk cId="0" sldId="256"/>
            <ac:spMk id="7" creationId="{00000000-0000-0000-0000-000000000000}"/>
          </ac:spMkLst>
        </pc:spChg>
        <pc:picChg chg="del">
          <ac:chgData name="Chethan Kumar" userId="418d1e6a8fe35319" providerId="LiveId" clId="{8CBDC57E-BA43-471D-BF9B-A21A2B31A0ED}" dt="2024-12-04T08:29:13.811" v="1" actId="478"/>
          <ac:picMkLst>
            <pc:docMk/>
            <pc:sldMk cId="0" sldId="256"/>
            <ac:picMk id="6" creationId="{00000000-0000-0000-0000-000000000000}"/>
          </ac:picMkLst>
        </pc:picChg>
      </pc:sldChg>
      <pc:sldChg chg="addSp modSp">
        <pc:chgData name="Chethan Kumar" userId="418d1e6a8fe35319" providerId="LiveId" clId="{8CBDC57E-BA43-471D-BF9B-A21A2B31A0ED}" dt="2024-12-04T10:11:02.123" v="104"/>
        <pc:sldMkLst>
          <pc:docMk/>
          <pc:sldMk cId="0" sldId="257"/>
        </pc:sldMkLst>
        <pc:spChg chg="add mod">
          <ac:chgData name="Chethan Kumar" userId="418d1e6a8fe35319" providerId="LiveId" clId="{8CBDC57E-BA43-471D-BF9B-A21A2B31A0ED}" dt="2024-12-04T10:11:02.123" v="104"/>
          <ac:spMkLst>
            <pc:docMk/>
            <pc:sldMk cId="0" sldId="257"/>
            <ac:spMk id="7" creationId="{9E592CC1-C7AB-B124-9DEA-A2A4942DBD2B}"/>
          </ac:spMkLst>
        </pc:spChg>
      </pc:sldChg>
      <pc:sldChg chg="addSp modSp">
        <pc:chgData name="Chethan Kumar" userId="418d1e6a8fe35319" providerId="LiveId" clId="{8CBDC57E-BA43-471D-BF9B-A21A2B31A0ED}" dt="2024-12-04T10:11:06.187" v="105"/>
        <pc:sldMkLst>
          <pc:docMk/>
          <pc:sldMk cId="0" sldId="258"/>
        </pc:sldMkLst>
        <pc:spChg chg="add mod">
          <ac:chgData name="Chethan Kumar" userId="418d1e6a8fe35319" providerId="LiveId" clId="{8CBDC57E-BA43-471D-BF9B-A21A2B31A0ED}" dt="2024-12-04T10:11:06.187" v="105"/>
          <ac:spMkLst>
            <pc:docMk/>
            <pc:sldMk cId="0" sldId="258"/>
            <ac:spMk id="13" creationId="{3A9FAB7B-442F-EE2B-5388-FE8AE8EB3817}"/>
          </ac:spMkLst>
        </pc:spChg>
      </pc:sldChg>
      <pc:sldChg chg="addSp modSp">
        <pc:chgData name="Chethan Kumar" userId="418d1e6a8fe35319" providerId="LiveId" clId="{8CBDC57E-BA43-471D-BF9B-A21A2B31A0ED}" dt="2024-12-04T10:11:08.651" v="106"/>
        <pc:sldMkLst>
          <pc:docMk/>
          <pc:sldMk cId="0" sldId="259"/>
        </pc:sldMkLst>
        <pc:spChg chg="add mod">
          <ac:chgData name="Chethan Kumar" userId="418d1e6a8fe35319" providerId="LiveId" clId="{8CBDC57E-BA43-471D-BF9B-A21A2B31A0ED}" dt="2024-12-04T10:11:08.651" v="106"/>
          <ac:spMkLst>
            <pc:docMk/>
            <pc:sldMk cId="0" sldId="259"/>
            <ac:spMk id="7" creationId="{62E7A62F-9B30-8A04-ED8D-07B81D3F31FE}"/>
          </ac:spMkLst>
        </pc:spChg>
      </pc:sldChg>
      <pc:sldChg chg="addSp modSp">
        <pc:chgData name="Chethan Kumar" userId="418d1e6a8fe35319" providerId="LiveId" clId="{8CBDC57E-BA43-471D-BF9B-A21A2B31A0ED}" dt="2024-12-04T10:11:12.252" v="107"/>
        <pc:sldMkLst>
          <pc:docMk/>
          <pc:sldMk cId="0" sldId="260"/>
        </pc:sldMkLst>
        <pc:spChg chg="add mod">
          <ac:chgData name="Chethan Kumar" userId="418d1e6a8fe35319" providerId="LiveId" clId="{8CBDC57E-BA43-471D-BF9B-A21A2B31A0ED}" dt="2024-12-04T10:11:12.252" v="107"/>
          <ac:spMkLst>
            <pc:docMk/>
            <pc:sldMk cId="0" sldId="260"/>
            <ac:spMk id="13" creationId="{19E09410-CD7B-D1C1-D846-ABB7A9D3B210}"/>
          </ac:spMkLst>
        </pc:spChg>
      </pc:sldChg>
      <pc:sldChg chg="addSp modSp">
        <pc:chgData name="Chethan Kumar" userId="418d1e6a8fe35319" providerId="LiveId" clId="{8CBDC57E-BA43-471D-BF9B-A21A2B31A0ED}" dt="2024-12-04T10:11:14.841" v="108"/>
        <pc:sldMkLst>
          <pc:docMk/>
          <pc:sldMk cId="0" sldId="261"/>
        </pc:sldMkLst>
        <pc:spChg chg="add mod">
          <ac:chgData name="Chethan Kumar" userId="418d1e6a8fe35319" providerId="LiveId" clId="{8CBDC57E-BA43-471D-BF9B-A21A2B31A0ED}" dt="2024-12-04T10:11:14.841" v="108"/>
          <ac:spMkLst>
            <pc:docMk/>
            <pc:sldMk cId="0" sldId="261"/>
            <ac:spMk id="16" creationId="{38470E7C-2FB5-7E92-472B-B7947CC05FAF}"/>
          </ac:spMkLst>
        </pc:spChg>
      </pc:sldChg>
      <pc:sldChg chg="addSp modSp">
        <pc:chgData name="Chethan Kumar" userId="418d1e6a8fe35319" providerId="LiveId" clId="{8CBDC57E-BA43-471D-BF9B-A21A2B31A0ED}" dt="2024-12-04T10:11:17.256" v="109"/>
        <pc:sldMkLst>
          <pc:docMk/>
          <pc:sldMk cId="0" sldId="262"/>
        </pc:sldMkLst>
        <pc:spChg chg="add mod">
          <ac:chgData name="Chethan Kumar" userId="418d1e6a8fe35319" providerId="LiveId" clId="{8CBDC57E-BA43-471D-BF9B-A21A2B31A0ED}" dt="2024-12-04T10:11:17.256" v="109"/>
          <ac:spMkLst>
            <pc:docMk/>
            <pc:sldMk cId="0" sldId="262"/>
            <ac:spMk id="12" creationId="{2258A5B4-5319-E139-FE03-590A644D6DBD}"/>
          </ac:spMkLst>
        </pc:spChg>
      </pc:sldChg>
      <pc:sldChg chg="addSp modSp">
        <pc:chgData name="Chethan Kumar" userId="418d1e6a8fe35319" providerId="LiveId" clId="{8CBDC57E-BA43-471D-BF9B-A21A2B31A0ED}" dt="2024-12-04T10:11:28.443" v="111"/>
        <pc:sldMkLst>
          <pc:docMk/>
          <pc:sldMk cId="0" sldId="263"/>
        </pc:sldMkLst>
        <pc:spChg chg="add mod">
          <ac:chgData name="Chethan Kumar" userId="418d1e6a8fe35319" providerId="LiveId" clId="{8CBDC57E-BA43-471D-BF9B-A21A2B31A0ED}" dt="2024-12-04T10:11:28.443" v="111"/>
          <ac:spMkLst>
            <pc:docMk/>
            <pc:sldMk cId="0" sldId="263"/>
            <ac:spMk id="22" creationId="{22F9B536-8572-6EB7-42C0-B89E555F8B32}"/>
          </ac:spMkLst>
        </pc:spChg>
      </pc:sldChg>
      <pc:sldChg chg="addSp modSp">
        <pc:chgData name="Chethan Kumar" userId="418d1e6a8fe35319" providerId="LiveId" clId="{8CBDC57E-BA43-471D-BF9B-A21A2B31A0ED}" dt="2024-12-04T10:11:40.166" v="112"/>
        <pc:sldMkLst>
          <pc:docMk/>
          <pc:sldMk cId="0" sldId="264"/>
        </pc:sldMkLst>
        <pc:spChg chg="add mod">
          <ac:chgData name="Chethan Kumar" userId="418d1e6a8fe35319" providerId="LiveId" clId="{8CBDC57E-BA43-471D-BF9B-A21A2B31A0ED}" dt="2024-12-04T10:11:40.166" v="112"/>
          <ac:spMkLst>
            <pc:docMk/>
            <pc:sldMk cId="0" sldId="264"/>
            <ac:spMk id="17" creationId="{20DA6B5A-AB47-2320-6217-66A7970ED51E}"/>
          </ac:spMkLst>
        </pc:spChg>
      </pc:sldChg>
      <pc:sldChg chg="addSp modSp new mod">
        <pc:chgData name="Chethan Kumar" userId="418d1e6a8fe35319" providerId="LiveId" clId="{8CBDC57E-BA43-471D-BF9B-A21A2B31A0ED}" dt="2024-12-04T10:10:57.578" v="103"/>
        <pc:sldMkLst>
          <pc:docMk/>
          <pc:sldMk cId="2279752640" sldId="265"/>
        </pc:sldMkLst>
        <pc:spChg chg="add mod">
          <ac:chgData name="Chethan Kumar" userId="418d1e6a8fe35319" providerId="LiveId" clId="{8CBDC57E-BA43-471D-BF9B-A21A2B31A0ED}" dt="2024-12-04T10:10:57.578" v="103"/>
          <ac:spMkLst>
            <pc:docMk/>
            <pc:sldMk cId="2279752640" sldId="265"/>
            <ac:spMk id="2" creationId="{399D66AD-93CC-1AA2-144A-28715EDCE30A}"/>
          </ac:spMkLst>
        </pc:spChg>
        <pc:spChg chg="add mod">
          <ac:chgData name="Chethan Kumar" userId="418d1e6a8fe35319" providerId="LiveId" clId="{8CBDC57E-BA43-471D-BF9B-A21A2B31A0ED}" dt="2024-12-04T08:46:16.938" v="76" actId="207"/>
          <ac:spMkLst>
            <pc:docMk/>
            <pc:sldMk cId="2279752640" sldId="265"/>
            <ac:spMk id="3" creationId="{4EC9CE08-3A06-2090-AE0E-5C63085FFA90}"/>
          </ac:spMkLst>
        </pc:spChg>
      </pc:sldChg>
      <pc:sldChg chg="addSp new mod">
        <pc:chgData name="Chethan Kumar" userId="418d1e6a8fe35319" providerId="LiveId" clId="{8CBDC57E-BA43-471D-BF9B-A21A2B31A0ED}" dt="2024-12-04T08:58:22.407" v="84" actId="22"/>
        <pc:sldMkLst>
          <pc:docMk/>
          <pc:sldMk cId="2302387771" sldId="266"/>
        </pc:sldMkLst>
        <pc:picChg chg="add">
          <ac:chgData name="Chethan Kumar" userId="418d1e6a8fe35319" providerId="LiveId" clId="{8CBDC57E-BA43-471D-BF9B-A21A2B31A0ED}" dt="2024-12-04T08:58:22.407" v="84" actId="22"/>
          <ac:picMkLst>
            <pc:docMk/>
            <pc:sldMk cId="2302387771" sldId="266"/>
            <ac:picMk id="3" creationId="{5402CBC5-1383-554F-A786-5814557D73D1}"/>
          </ac:picMkLst>
        </pc:picChg>
      </pc:sldChg>
      <pc:sldChg chg="addSp modSp new mod">
        <pc:chgData name="Chethan Kumar" userId="418d1e6a8fe35319" providerId="LiveId" clId="{8CBDC57E-BA43-471D-BF9B-A21A2B31A0ED}" dt="2024-12-04T10:11:24.509" v="110"/>
        <pc:sldMkLst>
          <pc:docMk/>
          <pc:sldMk cId="2374406151" sldId="267"/>
        </pc:sldMkLst>
        <pc:spChg chg="add mod">
          <ac:chgData name="Chethan Kumar" userId="418d1e6a8fe35319" providerId="LiveId" clId="{8CBDC57E-BA43-471D-BF9B-A21A2B31A0ED}" dt="2024-12-04T10:11:24.509" v="110"/>
          <ac:spMkLst>
            <pc:docMk/>
            <pc:sldMk cId="2374406151" sldId="267"/>
            <ac:spMk id="6" creationId="{918B0CFB-F627-DF03-CDEB-A7FF717950BD}"/>
          </ac:spMkLst>
        </pc:spChg>
        <pc:picChg chg="add mod">
          <ac:chgData name="Chethan Kumar" userId="418d1e6a8fe35319" providerId="LiveId" clId="{8CBDC57E-BA43-471D-BF9B-A21A2B31A0ED}" dt="2024-12-04T09:18:49.965" v="92" actId="14100"/>
          <ac:picMkLst>
            <pc:docMk/>
            <pc:sldMk cId="2374406151" sldId="267"/>
            <ac:picMk id="3" creationId="{89BA9849-8D03-4B80-5563-A64DADBA342B}"/>
          </ac:picMkLst>
        </pc:picChg>
        <pc:picChg chg="add mod">
          <ac:chgData name="Chethan Kumar" userId="418d1e6a8fe35319" providerId="LiveId" clId="{8CBDC57E-BA43-471D-BF9B-A21A2B31A0ED}" dt="2024-12-04T09:19:03.885" v="96" actId="14100"/>
          <ac:picMkLst>
            <pc:docMk/>
            <pc:sldMk cId="2374406151" sldId="267"/>
            <ac:picMk id="5" creationId="{A45E245F-89F9-B97D-B46F-4233672155B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9619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54698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Health Tracker with Predictive Analysis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30470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Welcome! Today we will explore a health tracker that uses predictive analytics to promote proactive health management.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6756440" y="5285661"/>
            <a:ext cx="2650927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C3249"/>
                </a:solidFill>
                <a:latin typeface="Times New Roman" panose="02020603050405020304" pitchFamily="18" charset="0"/>
                <a:ea typeface="Martel Sans Bold" pitchFamily="34" charset="-122"/>
                <a:cs typeface="Times New Roman" panose="02020603050405020304" pitchFamily="18" charset="0"/>
              </a:rPr>
              <a:t>by 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C3249"/>
                </a:solidFill>
                <a:latin typeface="Times New Roman" panose="02020603050405020304" pitchFamily="18" charset="0"/>
                <a:ea typeface="Martel Sans Bold" pitchFamily="34" charset="-122"/>
                <a:cs typeface="Times New Roman" panose="02020603050405020304" pitchFamily="18" charset="0"/>
              </a:rPr>
              <a:t>Chethan D B             -  4AL22CS029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C3249"/>
                </a:solidFill>
                <a:latin typeface="Times New Roman" panose="02020603050405020304" pitchFamily="18" charset="0"/>
                <a:ea typeface="Martel Sans Bold" pitchFamily="34" charset="-122"/>
                <a:cs typeface="Times New Roman" panose="02020603050405020304" pitchFamily="18" charset="0"/>
              </a:rPr>
              <a:t>Chethan Kumar       -  4AL22CS030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C3249"/>
                </a:solidFill>
                <a:latin typeface="Times New Roman" panose="02020603050405020304" pitchFamily="18" charset="0"/>
                <a:ea typeface="Martel Sans Bold" pitchFamily="34" charset="-122"/>
                <a:cs typeface="Times New Roman" panose="02020603050405020304" pitchFamily="18" charset="0"/>
              </a:rPr>
              <a:t>Chethan L R              -  4AL22CS031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C3249"/>
                </a:solidFill>
                <a:latin typeface="Times New Roman" panose="02020603050405020304" pitchFamily="18" charset="0"/>
                <a:ea typeface="Martel Sans Bold" pitchFamily="34" charset="-122"/>
                <a:cs typeface="Times New Roman" panose="02020603050405020304" pitchFamily="18" charset="0"/>
              </a:rPr>
              <a:t>Chinmay Gowda      -  4AL22CS032</a:t>
            </a:r>
          </a:p>
          <a:p>
            <a:pPr marL="0" indent="0" algn="ctr">
              <a:lnSpc>
                <a:spcPts val="3100"/>
              </a:lnSpc>
              <a:buNone/>
            </a:pPr>
            <a:r>
              <a:rPr lang="en-US" sz="2200" b="1">
                <a:solidFill>
                  <a:srgbClr val="2C3249"/>
                </a:solidFill>
                <a:latin typeface="Times New Roman" panose="02020603050405020304" pitchFamily="18" charset="0"/>
                <a:ea typeface="Martel Sans Bold" pitchFamily="34" charset="-122"/>
                <a:cs typeface="Times New Roman" panose="02020603050405020304" pitchFamily="18" charset="0"/>
              </a:rPr>
              <a:t>	Guided by </a:t>
            </a:r>
            <a:r>
              <a:rPr lang="en-US" sz="2200" b="1" dirty="0">
                <a:solidFill>
                  <a:srgbClr val="2C3249"/>
                </a:solidFill>
                <a:latin typeface="Times New Roman" panose="02020603050405020304" pitchFamily="18" charset="0"/>
                <a:ea typeface="Martel Sans Bold" pitchFamily="34" charset="-122"/>
                <a:cs typeface="Times New Roman" panose="02020603050405020304" pitchFamily="18" charset="0"/>
              </a:rPr>
              <a:t>-</a:t>
            </a:r>
          </a:p>
          <a:p>
            <a:pPr marL="0" indent="0" algn="ctr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C3249"/>
                </a:solidFill>
                <a:latin typeface="Times New Roman" panose="02020603050405020304" pitchFamily="18" charset="0"/>
                <a:ea typeface="Martel Sans Bold" pitchFamily="34" charset="-122"/>
                <a:cs typeface="Times New Roman" panose="02020603050405020304" pitchFamily="18" charset="0"/>
              </a:rPr>
              <a:t>					Dr. Chandra Nayak</a:t>
            </a:r>
          </a:p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B2ECFC-8C0E-E2B8-73F8-66B55BB92DE2}"/>
              </a:ext>
            </a:extLst>
          </p:cNvPr>
          <p:cNvSpPr/>
          <p:nvPr/>
        </p:nvSpPr>
        <p:spPr>
          <a:xfrm>
            <a:off x="12823902" y="7805854"/>
            <a:ext cx="1650381" cy="267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BA9849-8D03-4B80-5563-A64DADBA3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83" y="723426"/>
            <a:ext cx="6249528" cy="67827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5E245F-89F9-B97D-B46F-423367215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186" y="723426"/>
            <a:ext cx="7665731" cy="678274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8B0CFB-F627-DF03-CDEB-A7FF717950BD}"/>
              </a:ext>
            </a:extLst>
          </p:cNvPr>
          <p:cNvSpPr/>
          <p:nvPr/>
        </p:nvSpPr>
        <p:spPr>
          <a:xfrm>
            <a:off x="12823902" y="7805854"/>
            <a:ext cx="1650381" cy="267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406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2955" y="616625"/>
            <a:ext cx="5592961" cy="6991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Future Work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782955" y="1763197"/>
            <a:ext cx="1633061" cy="1289090"/>
          </a:xfrm>
          <a:prstGeom prst="roundRect">
            <a:avLst>
              <a:gd name="adj" fmla="val 728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14293" y="2183963"/>
            <a:ext cx="85011" cy="4474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0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2639735" y="1986915"/>
            <a:ext cx="2796421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Advanced Integration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2639735" y="2470666"/>
            <a:ext cx="8414980" cy="3579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Enhanced compatibility with wearable IoT devices for seamless data collection.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2527816" y="3037046"/>
            <a:ext cx="11207829" cy="15240"/>
          </a:xfrm>
          <a:prstGeom prst="roundRect">
            <a:avLst>
              <a:gd name="adj" fmla="val 616554"/>
            </a:avLst>
          </a:prstGeom>
          <a:solidFill>
            <a:srgbClr val="C5D2CF"/>
          </a:solidFill>
          <a:ln/>
        </p:spPr>
      </p:sp>
      <p:sp>
        <p:nvSpPr>
          <p:cNvPr id="8" name="Shape 6"/>
          <p:cNvSpPr/>
          <p:nvPr/>
        </p:nvSpPr>
        <p:spPr>
          <a:xfrm>
            <a:off x="782955" y="3164086"/>
            <a:ext cx="3266123" cy="1289090"/>
          </a:xfrm>
          <a:prstGeom prst="roundRect">
            <a:avLst>
              <a:gd name="adj" fmla="val 728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1014293" y="3584853"/>
            <a:ext cx="141565" cy="4474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0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4272796" y="3387804"/>
            <a:ext cx="2796421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AI-powered Chatbot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4272796" y="3871555"/>
            <a:ext cx="8685371" cy="3579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Personalized health advice and support through interactive chatbot functionality.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4160877" y="4437936"/>
            <a:ext cx="9574768" cy="15240"/>
          </a:xfrm>
          <a:prstGeom prst="roundRect">
            <a:avLst>
              <a:gd name="adj" fmla="val 616554"/>
            </a:avLst>
          </a:prstGeom>
          <a:solidFill>
            <a:srgbClr val="C5D2CF"/>
          </a:solidFill>
          <a:ln/>
        </p:spPr>
      </p:sp>
      <p:sp>
        <p:nvSpPr>
          <p:cNvPr id="13" name="Shape 11"/>
          <p:cNvSpPr/>
          <p:nvPr/>
        </p:nvSpPr>
        <p:spPr>
          <a:xfrm>
            <a:off x="782955" y="4564975"/>
            <a:ext cx="4899184" cy="1289090"/>
          </a:xfrm>
          <a:prstGeom prst="roundRect">
            <a:avLst>
              <a:gd name="adj" fmla="val 728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1014293" y="4985742"/>
            <a:ext cx="143708" cy="4474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0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5905857" y="4788694"/>
            <a:ext cx="2796421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Expanded Metrics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5905857" y="5272445"/>
            <a:ext cx="6984206" cy="3579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Inclusion of mental health metrics for holistic well-being tracking.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5793938" y="5838825"/>
            <a:ext cx="7941707" cy="15240"/>
          </a:xfrm>
          <a:prstGeom prst="roundRect">
            <a:avLst>
              <a:gd name="adj" fmla="val 616554"/>
            </a:avLst>
          </a:prstGeom>
          <a:solidFill>
            <a:srgbClr val="C5D2CF"/>
          </a:solidFill>
          <a:ln/>
        </p:spPr>
      </p:sp>
      <p:sp>
        <p:nvSpPr>
          <p:cNvPr id="18" name="Shape 16"/>
          <p:cNvSpPr/>
          <p:nvPr/>
        </p:nvSpPr>
        <p:spPr>
          <a:xfrm>
            <a:off x="782955" y="5965865"/>
            <a:ext cx="6532245" cy="1646992"/>
          </a:xfrm>
          <a:prstGeom prst="roundRect">
            <a:avLst>
              <a:gd name="adj" fmla="val 5705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1014293" y="6565583"/>
            <a:ext cx="151328" cy="4474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0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4</a:t>
            </a:r>
            <a:endParaRPr lang="en-US" sz="2200" dirty="0"/>
          </a:p>
        </p:txBody>
      </p:sp>
      <p:sp>
        <p:nvSpPr>
          <p:cNvPr id="20" name="Text 18"/>
          <p:cNvSpPr/>
          <p:nvPr/>
        </p:nvSpPr>
        <p:spPr>
          <a:xfrm>
            <a:off x="7538918" y="6189583"/>
            <a:ext cx="2796421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Multilingual Support</a:t>
            </a:r>
            <a:endParaRPr lang="en-US" sz="2200" dirty="0"/>
          </a:p>
        </p:txBody>
      </p:sp>
      <p:sp>
        <p:nvSpPr>
          <p:cNvPr id="21" name="Text 19"/>
          <p:cNvSpPr/>
          <p:nvPr/>
        </p:nvSpPr>
        <p:spPr>
          <a:xfrm>
            <a:off x="7538918" y="6673334"/>
            <a:ext cx="6084808" cy="7158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Enhanced accessibility through support for various languages.</a:t>
            </a:r>
            <a:endParaRPr lang="en-US" sz="17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F9B536-8572-6EB7-42C0-B89E555F8B32}"/>
              </a:ext>
            </a:extLst>
          </p:cNvPr>
          <p:cNvSpPr/>
          <p:nvPr/>
        </p:nvSpPr>
        <p:spPr>
          <a:xfrm>
            <a:off x="12823902" y="7805854"/>
            <a:ext cx="1650381" cy="267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7214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Conclusion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134553"/>
            <a:ext cx="2152055" cy="166985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11216" y="2959179"/>
            <a:ext cx="8620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357217" y="23613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Goal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57217" y="2851785"/>
            <a:ext cx="825257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To empower users to proactively manage their health through personalized insights and actionable recommendations.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187077" y="3817501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C5D2CF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3861078"/>
            <a:ext cx="4304109" cy="166985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82641" y="4469249"/>
            <a:ext cx="143470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6433304" y="40878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Impact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33304" y="4578310"/>
            <a:ext cx="717649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Bridging the gap between technology and preventive healthcare, promoting healthier lifestyle choices.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6263164" y="5544026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C5D2CF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587603"/>
            <a:ext cx="6456164" cy="1669852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81450" y="6195774"/>
            <a:ext cx="14573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7509272" y="58144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Future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09272" y="6304836"/>
            <a:ext cx="610052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Continued innovation and development to enhance user experience and expand functionalities.</a:t>
            </a:r>
            <a:endParaRPr lang="en-US" sz="17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DA6B5A-AB47-2320-6217-66A7970ED51E}"/>
              </a:ext>
            </a:extLst>
          </p:cNvPr>
          <p:cNvSpPr/>
          <p:nvPr/>
        </p:nvSpPr>
        <p:spPr>
          <a:xfrm>
            <a:off x="12823902" y="7805854"/>
            <a:ext cx="1650381" cy="267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C9CE08-3A06-2090-AE0E-5C63085FFA90}"/>
              </a:ext>
            </a:extLst>
          </p:cNvPr>
          <p:cNvSpPr txBox="1"/>
          <p:nvPr/>
        </p:nvSpPr>
        <p:spPr>
          <a:xfrm>
            <a:off x="133812" y="580084"/>
            <a:ext cx="13147289" cy="6542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dirty="0">
                <a:solidFill>
                  <a:srgbClr val="FF0000"/>
                </a:solidFill>
                <a:latin typeface="Algerian" panose="04020705040A02060702" pitchFamily="82" charset="0"/>
              </a:rPr>
              <a:t>AGENDA</a:t>
            </a:r>
          </a:p>
          <a:p>
            <a:pPr algn="ctr"/>
            <a:endParaRPr lang="en-IN" sz="4400" dirty="0">
              <a:latin typeface="Algerian" panose="04020705040A02060702" pitchFamily="82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dirty="0">
                <a:latin typeface="Algerian" panose="04020705040A02060702" pitchFamily="82" charset="0"/>
              </a:rPr>
              <a:t> Abstraction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dirty="0">
                <a:latin typeface="Algerian" panose="04020705040A02060702" pitchFamily="82" charset="0"/>
              </a:rPr>
              <a:t>Introduction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dirty="0">
                <a:latin typeface="Algerian" panose="04020705040A02060702" pitchFamily="82" charset="0"/>
              </a:rPr>
              <a:t>Existing System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dirty="0">
                <a:latin typeface="Algerian" panose="04020705040A02060702" pitchFamily="82" charset="0"/>
              </a:rPr>
              <a:t>Drawbacks of existing system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dirty="0">
                <a:latin typeface="Algerian" panose="04020705040A02060702" pitchFamily="82" charset="0"/>
              </a:rPr>
              <a:t>Advantages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dirty="0">
                <a:latin typeface="Algerian" panose="04020705040A02060702" pitchFamily="82" charset="0"/>
              </a:rPr>
              <a:t>Sample Screen Shots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dirty="0">
                <a:latin typeface="Algerian" panose="04020705040A02060702" pitchFamily="82" charset="0"/>
              </a:rPr>
              <a:t>Future Work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9D66AD-93CC-1AA2-144A-28715EDCE30A}"/>
              </a:ext>
            </a:extLst>
          </p:cNvPr>
          <p:cNvSpPr/>
          <p:nvPr/>
        </p:nvSpPr>
        <p:spPr>
          <a:xfrm>
            <a:off x="12823902" y="7805854"/>
            <a:ext cx="1650381" cy="267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75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Project Abstract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Objective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Developing a health tracker that leverages predictive analytics for proactive health management.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Key Features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Log health metrics, provide insights and personalized recommendations, set medication reminders, and generate alerts.</a:t>
            </a: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592CC1-C7AB-B124-9DEA-A2A4942DBD2B}"/>
              </a:ext>
            </a:extLst>
          </p:cNvPr>
          <p:cNvSpPr/>
          <p:nvPr/>
        </p:nvSpPr>
        <p:spPr>
          <a:xfrm>
            <a:off x="12823902" y="7805854"/>
            <a:ext cx="1650381" cy="267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4258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Introduction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946678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903839" y="2946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Purpose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903839" y="3437096"/>
            <a:ext cx="304121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To design a system that empowers users to proactively monitor and manage their health.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946678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795516" y="2946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Benefits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795516" y="3437096"/>
            <a:ext cx="304121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Collects user data, delivers actionable insights, and encourages healthy habits through timely suggestions.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370671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903839" y="5370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Target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903839" y="5861090"/>
            <a:ext cx="693277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General users seeking enhanced health tracking and personalized guidance.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FAB7B-442F-EE2B-5388-FE8AE8EB3817}"/>
              </a:ext>
            </a:extLst>
          </p:cNvPr>
          <p:cNvSpPr/>
          <p:nvPr/>
        </p:nvSpPr>
        <p:spPr>
          <a:xfrm>
            <a:off x="12823902" y="7805854"/>
            <a:ext cx="1650381" cy="267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Existing Systems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Traditional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Manual tracking of health metrics, limited personalization in available tools.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Challenges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Reactive approach, lack of real-time predictive analysis, limited integration with wearable devices.</a:t>
            </a: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E7A62F-9B30-8A04-ED8D-07B81D3F31FE}"/>
              </a:ext>
            </a:extLst>
          </p:cNvPr>
          <p:cNvSpPr/>
          <p:nvPr/>
        </p:nvSpPr>
        <p:spPr>
          <a:xfrm>
            <a:off x="12823902" y="7805854"/>
            <a:ext cx="1650381" cy="267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43744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Drawbacks of Existing Systems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195161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34295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Lack of Alerts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3920014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Missed opportunities to address potential health risks early.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195161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406301" y="34295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Limited Integration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3920014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Inconsistent compatibility with wearable devices for seamless data capture.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469969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514624" y="57044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Complex Interfaces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14624" y="6194822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User-unfriendly designs hinder engagement and long-term use.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E09410-CD7B-D1C1-D846-ABB7A9D3B210}"/>
              </a:ext>
            </a:extLst>
          </p:cNvPr>
          <p:cNvSpPr/>
          <p:nvPr/>
        </p:nvSpPr>
        <p:spPr>
          <a:xfrm>
            <a:off x="12823902" y="7805854"/>
            <a:ext cx="1650381" cy="267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60902" y="610433"/>
            <a:ext cx="7594997" cy="13830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Advantages of the Proposed System</a:t>
            </a:r>
            <a:endParaRPr lang="en-US" sz="43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902" y="2325291"/>
            <a:ext cx="553164" cy="55316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60902" y="3099673"/>
            <a:ext cx="2766179" cy="345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Proactive Monitoring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6260902" y="3578066"/>
            <a:ext cx="3631525" cy="1062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Predictive analytics identifies potential health risks using machine learning.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4254" y="2325291"/>
            <a:ext cx="553164" cy="55316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24254" y="3099673"/>
            <a:ext cx="2766179" cy="345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Personalized Insights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10224254" y="3578066"/>
            <a:ext cx="3631644" cy="1062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Tailored recommendations based on user data, promoting individual health goals.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0902" y="5304115"/>
            <a:ext cx="553164" cy="55316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60902" y="6078498"/>
            <a:ext cx="2766179" cy="345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User-Friendly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6260902" y="6556891"/>
            <a:ext cx="3631525" cy="1062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Intuitive design for easy navigation, accessible across mobile and web platforms.</a:t>
            </a:r>
            <a:endParaRPr lang="en-US" sz="17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4254" y="5304115"/>
            <a:ext cx="553164" cy="55316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0224254" y="6078498"/>
            <a:ext cx="2766179" cy="3456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Data Security</a:t>
            </a:r>
            <a:endParaRPr lang="en-US" sz="2150" dirty="0"/>
          </a:p>
        </p:txBody>
      </p:sp>
      <p:sp>
        <p:nvSpPr>
          <p:cNvPr id="15" name="Text 8"/>
          <p:cNvSpPr/>
          <p:nvPr/>
        </p:nvSpPr>
        <p:spPr>
          <a:xfrm>
            <a:off x="10224254" y="6556891"/>
            <a:ext cx="3631644" cy="10622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Ensures compliance with health data protection standards for user privacy.</a:t>
            </a:r>
            <a:endParaRPr lang="en-US" sz="17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470E7C-2FB5-7E92-472B-B7947CC05FAF}"/>
              </a:ext>
            </a:extLst>
          </p:cNvPr>
          <p:cNvSpPr/>
          <p:nvPr/>
        </p:nvSpPr>
        <p:spPr>
          <a:xfrm>
            <a:off x="12823902" y="7805854"/>
            <a:ext cx="1650381" cy="267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2885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Sample Screenshots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491264"/>
            <a:ext cx="4120753" cy="25467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53214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Dashboard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5811917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Provides a comprehensive overview of user health metrics.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704" y="2491264"/>
            <a:ext cx="4120872" cy="254686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54704" y="5321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Predictive Analysis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54704" y="5812036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Identifies potential health risks and suggests preventative measures.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738" y="2491264"/>
            <a:ext cx="4120753" cy="254674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53214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Reminders and Alerts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5738" y="5811917"/>
            <a:ext cx="41207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Provides timely reminders for medications and potential health concerns.</a:t>
            </a:r>
            <a:endParaRPr lang="en-US" sz="17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8A5B4-5319-E139-FE03-590A644D6DBD}"/>
              </a:ext>
            </a:extLst>
          </p:cNvPr>
          <p:cNvSpPr/>
          <p:nvPr/>
        </p:nvSpPr>
        <p:spPr>
          <a:xfrm>
            <a:off x="12823902" y="7805854"/>
            <a:ext cx="1650381" cy="2676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>
                    <a:lumMod val="95000"/>
                  </a:schemeClr>
                </a:solidFill>
              </a:ln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02CBC5-1383-554F-A786-5814557D7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54" y="0"/>
            <a:ext cx="13957692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87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427</Words>
  <Application>Microsoft Office PowerPoint</Application>
  <PresentationFormat>Custom</PresentationFormat>
  <Paragraphs>91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Kanit Light</vt:lpstr>
      <vt:lpstr>Wingdings</vt:lpstr>
      <vt:lpstr>Algerian</vt:lpstr>
      <vt:lpstr>Martel Sans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Chethan Kumar</cp:lastModifiedBy>
  <cp:revision>4</cp:revision>
  <dcterms:created xsi:type="dcterms:W3CDTF">2024-11-27T08:29:55Z</dcterms:created>
  <dcterms:modified xsi:type="dcterms:W3CDTF">2024-12-04T10:28:54Z</dcterms:modified>
</cp:coreProperties>
</file>