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D4DE-247B-3C63-B33A-254D27FD6BEB}" v="301" dt="2024-05-22T10:17:17.767"/>
    <p1510:client id="{234A7DC7-CB1C-DD5D-1152-49D758EFE575}" v="23" dt="2024-05-22T10:16:54.055"/>
    <p1510:client id="{A30C265E-6929-FFDD-C7E5-2540714D5EDB}" v="450" dt="2024-05-22T09:48:0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nt">
            <a:extLst>
              <a:ext uri="{FF2B5EF4-FFF2-40B4-BE49-F238E27FC236}">
                <a16:creationId xmlns:a16="http://schemas.microsoft.com/office/drawing/2014/main" id="{D507FF4D-437C-D7BF-6F24-44F86D668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6A6198-2F4E-CD4B-61D2-1A871391D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2571" y="4451419"/>
            <a:ext cx="6497014" cy="1398870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1400" b="1">
                <a:latin typeface="Calibri"/>
                <a:ea typeface="Calibri"/>
                <a:cs typeface="Calibri"/>
              </a:rPr>
              <a:t>Technical skills:</a:t>
            </a:r>
            <a:r>
              <a:rPr lang="en-IN" sz="1100">
                <a:latin typeface="Calibri"/>
                <a:ea typeface="Calibri"/>
                <a:cs typeface="Calibri"/>
              </a:rPr>
              <a:t> </a:t>
            </a:r>
            <a:r>
              <a:rPr lang="en-IN" sz="1400">
                <a:latin typeface="Calibri"/>
                <a:ea typeface="Calibri"/>
                <a:cs typeface="Arial"/>
              </a:rPr>
              <a:t>GitHub, Jenkins, Docker, Kubernetes, Terraform, AWS, GCP, Linux.</a:t>
            </a:r>
          </a:p>
          <a:p>
            <a:pPr algn="l"/>
            <a:r>
              <a:rPr lang="en-IN" sz="1400" b="1">
                <a:ea typeface="+mn-lt"/>
                <a:cs typeface="+mn-lt"/>
              </a:rPr>
              <a:t>Business Skills:</a:t>
            </a:r>
            <a:r>
              <a:rPr lang="en-IN" sz="1100">
                <a:ea typeface="+mn-lt"/>
                <a:cs typeface="+mn-lt"/>
              </a:rPr>
              <a:t> </a:t>
            </a:r>
            <a:r>
              <a:rPr lang="en-IN" sz="1400">
                <a:ea typeface="+mn-lt"/>
                <a:cs typeface="+mn-lt"/>
              </a:rPr>
              <a:t>Communication, Collaboration and Strategic Thinking.</a:t>
            </a:r>
          </a:p>
          <a:p>
            <a:pPr algn="l">
              <a:lnSpc>
                <a:spcPct val="100000"/>
              </a:lnSpc>
            </a:pPr>
            <a:endParaRPr lang="en-IN" sz="1400">
              <a:latin typeface="Calibri"/>
              <a:ea typeface="Calibri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7F39CE-8F7D-2FA9-DEB3-94BA72756F1F}"/>
              </a:ext>
            </a:extLst>
          </p:cNvPr>
          <p:cNvSpPr>
            <a:spLocks noGrp="1"/>
          </p:cNvSpPr>
          <p:nvPr/>
        </p:nvSpPr>
        <p:spPr>
          <a:xfrm>
            <a:off x="418863" y="103367"/>
            <a:ext cx="10363200" cy="59436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>
                <a:ea typeface="Calibri Light"/>
                <a:cs typeface="Calibri Light"/>
              </a:rPr>
              <a:t>   Chethan M</a:t>
            </a:r>
            <a:endParaRPr lang="en-US" sz="3200" b="1" kern="1200">
              <a:ea typeface="Calibri Light"/>
              <a:cs typeface="Calibri Ligh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A15558-5C79-F68C-620F-D219C98CC2B7}"/>
              </a:ext>
            </a:extLst>
          </p:cNvPr>
          <p:cNvCxnSpPr>
            <a:cxnSpLocks/>
          </p:cNvCxnSpPr>
          <p:nvPr/>
        </p:nvCxnSpPr>
        <p:spPr>
          <a:xfrm>
            <a:off x="3498670" y="1723953"/>
            <a:ext cx="2468880" cy="0"/>
          </a:xfrm>
          <a:prstGeom prst="line">
            <a:avLst/>
          </a:prstGeom>
          <a:ln w="57150">
            <a:solidFill>
              <a:srgbClr val="C0E1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1CA787C-691F-9D83-7344-9C16C853E5DC}"/>
              </a:ext>
            </a:extLst>
          </p:cNvPr>
          <p:cNvSpPr/>
          <p:nvPr/>
        </p:nvSpPr>
        <p:spPr>
          <a:xfrm>
            <a:off x="3427867" y="1414485"/>
            <a:ext cx="512064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Light" panose="020B0306030504020204" pitchFamily="34" charset="0"/>
                <a:cs typeface="Open Sans Light" panose="020B0306030504020204" pitchFamily="34" charset="0"/>
              </a:rPr>
              <a:t>RELEVANT EXPERIENCE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06ACF4-02D2-4CB9-6B8C-E82AA6154198}"/>
              </a:ext>
            </a:extLst>
          </p:cNvPr>
          <p:cNvCxnSpPr>
            <a:cxnSpLocks/>
          </p:cNvCxnSpPr>
          <p:nvPr/>
        </p:nvCxnSpPr>
        <p:spPr>
          <a:xfrm>
            <a:off x="3498670" y="4772596"/>
            <a:ext cx="1920240" cy="0"/>
          </a:xfrm>
          <a:prstGeom prst="line">
            <a:avLst/>
          </a:prstGeom>
          <a:ln w="57150">
            <a:solidFill>
              <a:srgbClr val="C0E1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FCD231-138D-C649-C364-BEB6F0128008}"/>
              </a:ext>
            </a:extLst>
          </p:cNvPr>
          <p:cNvSpPr/>
          <p:nvPr/>
        </p:nvSpPr>
        <p:spPr>
          <a:xfrm>
            <a:off x="3427867" y="4499653"/>
            <a:ext cx="512064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Light" panose="020B0306030504020204" pitchFamily="34" charset="0"/>
                <a:cs typeface="Open Sans Light" panose="020B0306030504020204" pitchFamily="34" charset="0"/>
              </a:rPr>
              <a:t>RELEVANT SKILLS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D0C867D-16CD-FFA1-3546-0399BB8BD3B3}"/>
              </a:ext>
            </a:extLst>
          </p:cNvPr>
          <p:cNvSpPr/>
          <p:nvPr/>
        </p:nvSpPr>
        <p:spPr>
          <a:xfrm>
            <a:off x="3259531" y="1543291"/>
            <a:ext cx="137160" cy="137160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C0E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EF01487-4270-1224-38E9-B859A81D258F}"/>
              </a:ext>
            </a:extLst>
          </p:cNvPr>
          <p:cNvSpPr/>
          <p:nvPr/>
        </p:nvSpPr>
        <p:spPr>
          <a:xfrm>
            <a:off x="3259531" y="4577879"/>
            <a:ext cx="137160" cy="137160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C0E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A9B458-F102-D911-AF58-27071253B82F}"/>
              </a:ext>
            </a:extLst>
          </p:cNvPr>
          <p:cNvCxnSpPr>
            <a:cxnSpLocks/>
          </p:cNvCxnSpPr>
          <p:nvPr/>
        </p:nvCxnSpPr>
        <p:spPr>
          <a:xfrm>
            <a:off x="3316536" y="1692847"/>
            <a:ext cx="0" cy="2009363"/>
          </a:xfrm>
          <a:prstGeom prst="line">
            <a:avLst/>
          </a:prstGeom>
          <a:ln w="3175">
            <a:solidFill>
              <a:srgbClr val="C0E1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ECA6D5-3CE0-85B0-A11E-EF6DBD6A9644}"/>
              </a:ext>
            </a:extLst>
          </p:cNvPr>
          <p:cNvCxnSpPr>
            <a:cxnSpLocks/>
          </p:cNvCxnSpPr>
          <p:nvPr/>
        </p:nvCxnSpPr>
        <p:spPr>
          <a:xfrm>
            <a:off x="3316928" y="4937642"/>
            <a:ext cx="0" cy="760566"/>
          </a:xfrm>
          <a:prstGeom prst="line">
            <a:avLst/>
          </a:prstGeom>
          <a:ln w="3175">
            <a:solidFill>
              <a:srgbClr val="C0E1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0CC012-82F6-4B43-CC60-9F24EF5A874A}"/>
              </a:ext>
            </a:extLst>
          </p:cNvPr>
          <p:cNvCxnSpPr>
            <a:cxnSpLocks/>
          </p:cNvCxnSpPr>
          <p:nvPr/>
        </p:nvCxnSpPr>
        <p:spPr>
          <a:xfrm>
            <a:off x="3498670" y="6108925"/>
            <a:ext cx="3108960" cy="0"/>
          </a:xfrm>
          <a:prstGeom prst="line">
            <a:avLst/>
          </a:prstGeom>
          <a:ln w="57150">
            <a:solidFill>
              <a:srgbClr val="C0E1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CCD763E-A08F-2F13-C891-C285491930EC}"/>
              </a:ext>
            </a:extLst>
          </p:cNvPr>
          <p:cNvSpPr/>
          <p:nvPr/>
        </p:nvSpPr>
        <p:spPr>
          <a:xfrm>
            <a:off x="3408497" y="5726648"/>
            <a:ext cx="514001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Light" panose="020B0306030504020204" pitchFamily="34" charset="0"/>
                <a:cs typeface="Open Sans Light" panose="020B0306030504020204" pitchFamily="34" charset="0"/>
              </a:rPr>
              <a:t>EDUCATION/CERTIFICATIONS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1966A3C-2A5B-112B-E64E-AD9A13CCBCDB}"/>
              </a:ext>
            </a:extLst>
          </p:cNvPr>
          <p:cNvSpPr/>
          <p:nvPr/>
        </p:nvSpPr>
        <p:spPr>
          <a:xfrm>
            <a:off x="3259531" y="5940484"/>
            <a:ext cx="137160" cy="137160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C0E1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382A62-509A-7BFC-C6CA-162C351423C7}"/>
              </a:ext>
            </a:extLst>
          </p:cNvPr>
          <p:cNvCxnSpPr>
            <a:cxnSpLocks/>
          </p:cNvCxnSpPr>
          <p:nvPr/>
        </p:nvCxnSpPr>
        <p:spPr>
          <a:xfrm>
            <a:off x="3316928" y="6090040"/>
            <a:ext cx="0" cy="425586"/>
          </a:xfrm>
          <a:prstGeom prst="line">
            <a:avLst/>
          </a:prstGeom>
          <a:ln w="3175">
            <a:solidFill>
              <a:srgbClr val="C0E1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8243E35-41A0-544E-9B62-EACBF6DB3F89}"/>
              </a:ext>
            </a:extLst>
          </p:cNvPr>
          <p:cNvSpPr/>
          <p:nvPr/>
        </p:nvSpPr>
        <p:spPr>
          <a:xfrm rot="5400000">
            <a:off x="-3357391" y="3367665"/>
            <a:ext cx="6858000" cy="143218"/>
          </a:xfrm>
          <a:prstGeom prst="rect">
            <a:avLst/>
          </a:prstGeom>
          <a:solidFill>
            <a:srgbClr val="C0E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Microsoft YaHei"/>
              <a:cs typeface="+mn-cs"/>
            </a:endParaRP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595A1D22-7A3E-5E17-CCD6-C76125EB680A}"/>
              </a:ext>
            </a:extLst>
          </p:cNvPr>
          <p:cNvSpPr txBox="1">
            <a:spLocks/>
          </p:cNvSpPr>
          <p:nvPr/>
        </p:nvSpPr>
        <p:spPr>
          <a:xfrm>
            <a:off x="845789" y="2840907"/>
            <a:ext cx="2035097" cy="198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spc="-3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chethanm</a:t>
            </a:r>
            <a:r>
              <a:rPr kumimoji="0" lang="en-US" sz="1050" b="0" i="0" u="none" strike="noStrike" kern="120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@deloitte.com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F7E487-1EAE-CA23-7508-2B2D445AE8D2}"/>
              </a:ext>
            </a:extLst>
          </p:cNvPr>
          <p:cNvGrpSpPr>
            <a:grpSpLocks noChangeAspect="1"/>
          </p:cNvGrpSpPr>
          <p:nvPr/>
        </p:nvGrpSpPr>
        <p:grpSpPr>
          <a:xfrm>
            <a:off x="533935" y="2788716"/>
            <a:ext cx="279127" cy="278278"/>
            <a:chOff x="533935" y="2788716"/>
            <a:chExt cx="522288" cy="520700"/>
          </a:xfrm>
          <a:solidFill>
            <a:schemeClr val="bg1">
              <a:lumMod val="50000"/>
            </a:schemeClr>
          </a:solidFill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D71E05EA-C700-1461-90EE-1DD7B728C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935" y="2788716"/>
              <a:ext cx="522288" cy="520700"/>
            </a:xfrm>
            <a:custGeom>
              <a:avLst/>
              <a:gdLst>
                <a:gd name="T0" fmla="*/ 311 w 657"/>
                <a:gd name="T1" fmla="*/ 657 h 657"/>
                <a:gd name="T2" fmla="*/ 263 w 657"/>
                <a:gd name="T3" fmla="*/ 650 h 657"/>
                <a:gd name="T4" fmla="*/ 201 w 657"/>
                <a:gd name="T5" fmla="*/ 632 h 657"/>
                <a:gd name="T6" fmla="*/ 119 w 657"/>
                <a:gd name="T7" fmla="*/ 582 h 657"/>
                <a:gd name="T8" fmla="*/ 56 w 657"/>
                <a:gd name="T9" fmla="*/ 512 h 657"/>
                <a:gd name="T10" fmla="*/ 14 w 657"/>
                <a:gd name="T11" fmla="*/ 426 h 657"/>
                <a:gd name="T12" fmla="*/ 4 w 657"/>
                <a:gd name="T13" fmla="*/ 379 h 657"/>
                <a:gd name="T14" fmla="*/ 0 w 657"/>
                <a:gd name="T15" fmla="*/ 328 h 657"/>
                <a:gd name="T16" fmla="*/ 1 w 657"/>
                <a:gd name="T17" fmla="*/ 295 h 657"/>
                <a:gd name="T18" fmla="*/ 10 w 657"/>
                <a:gd name="T19" fmla="*/ 246 h 657"/>
                <a:gd name="T20" fmla="*/ 40 w 657"/>
                <a:gd name="T21" fmla="*/ 172 h 657"/>
                <a:gd name="T22" fmla="*/ 96 w 657"/>
                <a:gd name="T23" fmla="*/ 96 h 657"/>
                <a:gd name="T24" fmla="*/ 171 w 657"/>
                <a:gd name="T25" fmla="*/ 39 h 657"/>
                <a:gd name="T26" fmla="*/ 247 w 657"/>
                <a:gd name="T27" fmla="*/ 10 h 657"/>
                <a:gd name="T28" fmla="*/ 295 w 657"/>
                <a:gd name="T29" fmla="*/ 2 h 657"/>
                <a:gd name="T30" fmla="*/ 329 w 657"/>
                <a:gd name="T31" fmla="*/ 0 h 657"/>
                <a:gd name="T32" fmla="*/ 378 w 657"/>
                <a:gd name="T33" fmla="*/ 3 h 657"/>
                <a:gd name="T34" fmla="*/ 427 w 657"/>
                <a:gd name="T35" fmla="*/ 15 h 657"/>
                <a:gd name="T36" fmla="*/ 512 w 657"/>
                <a:gd name="T37" fmla="*/ 56 h 657"/>
                <a:gd name="T38" fmla="*/ 582 w 657"/>
                <a:gd name="T39" fmla="*/ 120 h 657"/>
                <a:gd name="T40" fmla="*/ 631 w 657"/>
                <a:gd name="T41" fmla="*/ 201 h 657"/>
                <a:gd name="T42" fmla="*/ 651 w 657"/>
                <a:gd name="T43" fmla="*/ 262 h 657"/>
                <a:gd name="T44" fmla="*/ 656 w 657"/>
                <a:gd name="T45" fmla="*/ 312 h 657"/>
                <a:gd name="T46" fmla="*/ 656 w 657"/>
                <a:gd name="T47" fmla="*/ 346 h 657"/>
                <a:gd name="T48" fmla="*/ 651 w 657"/>
                <a:gd name="T49" fmla="*/ 395 h 657"/>
                <a:gd name="T50" fmla="*/ 631 w 657"/>
                <a:gd name="T51" fmla="*/ 457 h 657"/>
                <a:gd name="T52" fmla="*/ 582 w 657"/>
                <a:gd name="T53" fmla="*/ 538 h 657"/>
                <a:gd name="T54" fmla="*/ 512 w 657"/>
                <a:gd name="T55" fmla="*/ 601 h 657"/>
                <a:gd name="T56" fmla="*/ 427 w 657"/>
                <a:gd name="T57" fmla="*/ 642 h 657"/>
                <a:gd name="T58" fmla="*/ 378 w 657"/>
                <a:gd name="T59" fmla="*/ 653 h 657"/>
                <a:gd name="T60" fmla="*/ 329 w 657"/>
                <a:gd name="T61" fmla="*/ 657 h 657"/>
                <a:gd name="T62" fmla="*/ 329 w 657"/>
                <a:gd name="T63" fmla="*/ 38 h 657"/>
                <a:gd name="T64" fmla="*/ 243 w 657"/>
                <a:gd name="T65" fmla="*/ 50 h 657"/>
                <a:gd name="T66" fmla="*/ 166 w 657"/>
                <a:gd name="T67" fmla="*/ 88 h 657"/>
                <a:gd name="T68" fmla="*/ 104 w 657"/>
                <a:gd name="T69" fmla="*/ 144 h 657"/>
                <a:gd name="T70" fmla="*/ 60 w 657"/>
                <a:gd name="T71" fmla="*/ 215 h 657"/>
                <a:gd name="T72" fmla="*/ 39 w 657"/>
                <a:gd name="T73" fmla="*/ 299 h 657"/>
                <a:gd name="T74" fmla="*/ 39 w 657"/>
                <a:gd name="T75" fmla="*/ 358 h 657"/>
                <a:gd name="T76" fmla="*/ 60 w 657"/>
                <a:gd name="T77" fmla="*/ 442 h 657"/>
                <a:gd name="T78" fmla="*/ 104 w 657"/>
                <a:gd name="T79" fmla="*/ 513 h 657"/>
                <a:gd name="T80" fmla="*/ 166 w 657"/>
                <a:gd name="T81" fmla="*/ 570 h 657"/>
                <a:gd name="T82" fmla="*/ 243 w 657"/>
                <a:gd name="T83" fmla="*/ 606 h 657"/>
                <a:gd name="T84" fmla="*/ 329 w 657"/>
                <a:gd name="T85" fmla="*/ 620 h 657"/>
                <a:gd name="T86" fmla="*/ 388 w 657"/>
                <a:gd name="T87" fmla="*/ 614 h 657"/>
                <a:gd name="T88" fmla="*/ 467 w 657"/>
                <a:gd name="T89" fmla="*/ 585 h 657"/>
                <a:gd name="T90" fmla="*/ 534 w 657"/>
                <a:gd name="T91" fmla="*/ 535 h 657"/>
                <a:gd name="T92" fmla="*/ 584 w 657"/>
                <a:gd name="T93" fmla="*/ 468 h 657"/>
                <a:gd name="T94" fmla="*/ 613 w 657"/>
                <a:gd name="T95" fmla="*/ 387 h 657"/>
                <a:gd name="T96" fmla="*/ 620 w 657"/>
                <a:gd name="T97" fmla="*/ 328 h 657"/>
                <a:gd name="T98" fmla="*/ 606 w 657"/>
                <a:gd name="T99" fmla="*/ 242 h 657"/>
                <a:gd name="T100" fmla="*/ 570 w 657"/>
                <a:gd name="T101" fmla="*/ 166 h 657"/>
                <a:gd name="T102" fmla="*/ 514 w 657"/>
                <a:gd name="T103" fmla="*/ 104 h 657"/>
                <a:gd name="T104" fmla="*/ 441 w 657"/>
                <a:gd name="T105" fmla="*/ 61 h 657"/>
                <a:gd name="T106" fmla="*/ 358 w 657"/>
                <a:gd name="T107" fmla="*/ 39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7" h="657">
                  <a:moveTo>
                    <a:pt x="329" y="657"/>
                  </a:moveTo>
                  <a:lnTo>
                    <a:pt x="329" y="657"/>
                  </a:lnTo>
                  <a:lnTo>
                    <a:pt x="311" y="657"/>
                  </a:lnTo>
                  <a:lnTo>
                    <a:pt x="295" y="656"/>
                  </a:lnTo>
                  <a:lnTo>
                    <a:pt x="279" y="653"/>
                  </a:lnTo>
                  <a:lnTo>
                    <a:pt x="263" y="650"/>
                  </a:lnTo>
                  <a:lnTo>
                    <a:pt x="247" y="646"/>
                  </a:lnTo>
                  <a:lnTo>
                    <a:pt x="231" y="642"/>
                  </a:lnTo>
                  <a:lnTo>
                    <a:pt x="201" y="632"/>
                  </a:lnTo>
                  <a:lnTo>
                    <a:pt x="171" y="617"/>
                  </a:lnTo>
                  <a:lnTo>
                    <a:pt x="145" y="601"/>
                  </a:lnTo>
                  <a:lnTo>
                    <a:pt x="119" y="582"/>
                  </a:lnTo>
                  <a:lnTo>
                    <a:pt x="96" y="560"/>
                  </a:lnTo>
                  <a:lnTo>
                    <a:pt x="75" y="538"/>
                  </a:lnTo>
                  <a:lnTo>
                    <a:pt x="56" y="512"/>
                  </a:lnTo>
                  <a:lnTo>
                    <a:pt x="40" y="485"/>
                  </a:lnTo>
                  <a:lnTo>
                    <a:pt x="25" y="457"/>
                  </a:lnTo>
                  <a:lnTo>
                    <a:pt x="14" y="426"/>
                  </a:lnTo>
                  <a:lnTo>
                    <a:pt x="10" y="410"/>
                  </a:lnTo>
                  <a:lnTo>
                    <a:pt x="6" y="395"/>
                  </a:lnTo>
                  <a:lnTo>
                    <a:pt x="4" y="379"/>
                  </a:lnTo>
                  <a:lnTo>
                    <a:pt x="1" y="362"/>
                  </a:lnTo>
                  <a:lnTo>
                    <a:pt x="0" y="346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0" y="312"/>
                  </a:lnTo>
                  <a:lnTo>
                    <a:pt x="1" y="295"/>
                  </a:lnTo>
                  <a:lnTo>
                    <a:pt x="4" y="278"/>
                  </a:lnTo>
                  <a:lnTo>
                    <a:pt x="6" y="262"/>
                  </a:lnTo>
                  <a:lnTo>
                    <a:pt x="10" y="246"/>
                  </a:lnTo>
                  <a:lnTo>
                    <a:pt x="14" y="231"/>
                  </a:lnTo>
                  <a:lnTo>
                    <a:pt x="25" y="201"/>
                  </a:lnTo>
                  <a:lnTo>
                    <a:pt x="40" y="172"/>
                  </a:lnTo>
                  <a:lnTo>
                    <a:pt x="56" y="145"/>
                  </a:lnTo>
                  <a:lnTo>
                    <a:pt x="75" y="120"/>
                  </a:lnTo>
                  <a:lnTo>
                    <a:pt x="96" y="96"/>
                  </a:lnTo>
                  <a:lnTo>
                    <a:pt x="119" y="76"/>
                  </a:lnTo>
                  <a:lnTo>
                    <a:pt x="145" y="56"/>
                  </a:lnTo>
                  <a:lnTo>
                    <a:pt x="171" y="39"/>
                  </a:lnTo>
                  <a:lnTo>
                    <a:pt x="201" y="26"/>
                  </a:lnTo>
                  <a:lnTo>
                    <a:pt x="231" y="15"/>
                  </a:lnTo>
                  <a:lnTo>
                    <a:pt x="247" y="10"/>
                  </a:lnTo>
                  <a:lnTo>
                    <a:pt x="263" y="7"/>
                  </a:lnTo>
                  <a:lnTo>
                    <a:pt x="279" y="3"/>
                  </a:lnTo>
                  <a:lnTo>
                    <a:pt x="295" y="2"/>
                  </a:lnTo>
                  <a:lnTo>
                    <a:pt x="311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2" y="2"/>
                  </a:lnTo>
                  <a:lnTo>
                    <a:pt x="378" y="3"/>
                  </a:lnTo>
                  <a:lnTo>
                    <a:pt x="394" y="7"/>
                  </a:lnTo>
                  <a:lnTo>
                    <a:pt x="410" y="10"/>
                  </a:lnTo>
                  <a:lnTo>
                    <a:pt x="427" y="15"/>
                  </a:lnTo>
                  <a:lnTo>
                    <a:pt x="456" y="26"/>
                  </a:lnTo>
                  <a:lnTo>
                    <a:pt x="484" y="39"/>
                  </a:lnTo>
                  <a:lnTo>
                    <a:pt x="512" y="56"/>
                  </a:lnTo>
                  <a:lnTo>
                    <a:pt x="538" y="76"/>
                  </a:lnTo>
                  <a:lnTo>
                    <a:pt x="561" y="96"/>
                  </a:lnTo>
                  <a:lnTo>
                    <a:pt x="582" y="120"/>
                  </a:lnTo>
                  <a:lnTo>
                    <a:pt x="601" y="145"/>
                  </a:lnTo>
                  <a:lnTo>
                    <a:pt x="617" y="172"/>
                  </a:lnTo>
                  <a:lnTo>
                    <a:pt x="631" y="201"/>
                  </a:lnTo>
                  <a:lnTo>
                    <a:pt x="643" y="231"/>
                  </a:lnTo>
                  <a:lnTo>
                    <a:pt x="647" y="246"/>
                  </a:lnTo>
                  <a:lnTo>
                    <a:pt x="651" y="262"/>
                  </a:lnTo>
                  <a:lnTo>
                    <a:pt x="653" y="278"/>
                  </a:lnTo>
                  <a:lnTo>
                    <a:pt x="655" y="295"/>
                  </a:lnTo>
                  <a:lnTo>
                    <a:pt x="656" y="312"/>
                  </a:lnTo>
                  <a:lnTo>
                    <a:pt x="657" y="328"/>
                  </a:lnTo>
                  <a:lnTo>
                    <a:pt x="657" y="328"/>
                  </a:lnTo>
                  <a:lnTo>
                    <a:pt x="656" y="346"/>
                  </a:lnTo>
                  <a:lnTo>
                    <a:pt x="655" y="362"/>
                  </a:lnTo>
                  <a:lnTo>
                    <a:pt x="653" y="379"/>
                  </a:lnTo>
                  <a:lnTo>
                    <a:pt x="651" y="395"/>
                  </a:lnTo>
                  <a:lnTo>
                    <a:pt x="647" y="410"/>
                  </a:lnTo>
                  <a:lnTo>
                    <a:pt x="643" y="426"/>
                  </a:lnTo>
                  <a:lnTo>
                    <a:pt x="631" y="457"/>
                  </a:lnTo>
                  <a:lnTo>
                    <a:pt x="617" y="485"/>
                  </a:lnTo>
                  <a:lnTo>
                    <a:pt x="601" y="512"/>
                  </a:lnTo>
                  <a:lnTo>
                    <a:pt x="582" y="538"/>
                  </a:lnTo>
                  <a:lnTo>
                    <a:pt x="561" y="560"/>
                  </a:lnTo>
                  <a:lnTo>
                    <a:pt x="538" y="582"/>
                  </a:lnTo>
                  <a:lnTo>
                    <a:pt x="512" y="601"/>
                  </a:lnTo>
                  <a:lnTo>
                    <a:pt x="484" y="617"/>
                  </a:lnTo>
                  <a:lnTo>
                    <a:pt x="456" y="632"/>
                  </a:lnTo>
                  <a:lnTo>
                    <a:pt x="427" y="642"/>
                  </a:lnTo>
                  <a:lnTo>
                    <a:pt x="410" y="646"/>
                  </a:lnTo>
                  <a:lnTo>
                    <a:pt x="394" y="650"/>
                  </a:lnTo>
                  <a:lnTo>
                    <a:pt x="378" y="653"/>
                  </a:lnTo>
                  <a:lnTo>
                    <a:pt x="362" y="656"/>
                  </a:lnTo>
                  <a:lnTo>
                    <a:pt x="345" y="657"/>
                  </a:lnTo>
                  <a:lnTo>
                    <a:pt x="329" y="657"/>
                  </a:lnTo>
                  <a:lnTo>
                    <a:pt x="329" y="657"/>
                  </a:lnTo>
                  <a:close/>
                  <a:moveTo>
                    <a:pt x="329" y="38"/>
                  </a:moveTo>
                  <a:lnTo>
                    <a:pt x="329" y="38"/>
                  </a:lnTo>
                  <a:lnTo>
                    <a:pt x="299" y="39"/>
                  </a:lnTo>
                  <a:lnTo>
                    <a:pt x="269" y="43"/>
                  </a:lnTo>
                  <a:lnTo>
                    <a:pt x="243" y="50"/>
                  </a:lnTo>
                  <a:lnTo>
                    <a:pt x="216" y="61"/>
                  </a:lnTo>
                  <a:lnTo>
                    <a:pt x="190" y="73"/>
                  </a:lnTo>
                  <a:lnTo>
                    <a:pt x="166" y="88"/>
                  </a:lnTo>
                  <a:lnTo>
                    <a:pt x="143" y="104"/>
                  </a:lnTo>
                  <a:lnTo>
                    <a:pt x="123" y="123"/>
                  </a:lnTo>
                  <a:lnTo>
                    <a:pt x="104" y="144"/>
                  </a:lnTo>
                  <a:lnTo>
                    <a:pt x="87" y="166"/>
                  </a:lnTo>
                  <a:lnTo>
                    <a:pt x="72" y="190"/>
                  </a:lnTo>
                  <a:lnTo>
                    <a:pt x="60" y="215"/>
                  </a:lnTo>
                  <a:lnTo>
                    <a:pt x="51" y="242"/>
                  </a:lnTo>
                  <a:lnTo>
                    <a:pt x="44" y="270"/>
                  </a:lnTo>
                  <a:lnTo>
                    <a:pt x="39" y="299"/>
                  </a:lnTo>
                  <a:lnTo>
                    <a:pt x="37" y="328"/>
                  </a:lnTo>
                  <a:lnTo>
                    <a:pt x="37" y="328"/>
                  </a:lnTo>
                  <a:lnTo>
                    <a:pt x="39" y="358"/>
                  </a:lnTo>
                  <a:lnTo>
                    <a:pt x="44" y="387"/>
                  </a:lnTo>
                  <a:lnTo>
                    <a:pt x="51" y="415"/>
                  </a:lnTo>
                  <a:lnTo>
                    <a:pt x="60" y="442"/>
                  </a:lnTo>
                  <a:lnTo>
                    <a:pt x="72" y="468"/>
                  </a:lnTo>
                  <a:lnTo>
                    <a:pt x="87" y="491"/>
                  </a:lnTo>
                  <a:lnTo>
                    <a:pt x="104" y="513"/>
                  </a:lnTo>
                  <a:lnTo>
                    <a:pt x="123" y="535"/>
                  </a:lnTo>
                  <a:lnTo>
                    <a:pt x="143" y="554"/>
                  </a:lnTo>
                  <a:lnTo>
                    <a:pt x="166" y="570"/>
                  </a:lnTo>
                  <a:lnTo>
                    <a:pt x="190" y="585"/>
                  </a:lnTo>
                  <a:lnTo>
                    <a:pt x="216" y="597"/>
                  </a:lnTo>
                  <a:lnTo>
                    <a:pt x="243" y="606"/>
                  </a:lnTo>
                  <a:lnTo>
                    <a:pt x="269" y="614"/>
                  </a:lnTo>
                  <a:lnTo>
                    <a:pt x="299" y="618"/>
                  </a:lnTo>
                  <a:lnTo>
                    <a:pt x="329" y="620"/>
                  </a:lnTo>
                  <a:lnTo>
                    <a:pt x="329" y="620"/>
                  </a:lnTo>
                  <a:lnTo>
                    <a:pt x="358" y="618"/>
                  </a:lnTo>
                  <a:lnTo>
                    <a:pt x="388" y="614"/>
                  </a:lnTo>
                  <a:lnTo>
                    <a:pt x="414" y="606"/>
                  </a:lnTo>
                  <a:lnTo>
                    <a:pt x="441" y="597"/>
                  </a:lnTo>
                  <a:lnTo>
                    <a:pt x="467" y="585"/>
                  </a:lnTo>
                  <a:lnTo>
                    <a:pt x="491" y="570"/>
                  </a:lnTo>
                  <a:lnTo>
                    <a:pt x="514" y="554"/>
                  </a:lnTo>
                  <a:lnTo>
                    <a:pt x="534" y="535"/>
                  </a:lnTo>
                  <a:lnTo>
                    <a:pt x="553" y="513"/>
                  </a:lnTo>
                  <a:lnTo>
                    <a:pt x="570" y="491"/>
                  </a:lnTo>
                  <a:lnTo>
                    <a:pt x="584" y="468"/>
                  </a:lnTo>
                  <a:lnTo>
                    <a:pt x="597" y="442"/>
                  </a:lnTo>
                  <a:lnTo>
                    <a:pt x="606" y="415"/>
                  </a:lnTo>
                  <a:lnTo>
                    <a:pt x="613" y="387"/>
                  </a:lnTo>
                  <a:lnTo>
                    <a:pt x="619" y="358"/>
                  </a:lnTo>
                  <a:lnTo>
                    <a:pt x="620" y="328"/>
                  </a:lnTo>
                  <a:lnTo>
                    <a:pt x="620" y="328"/>
                  </a:lnTo>
                  <a:lnTo>
                    <a:pt x="619" y="299"/>
                  </a:lnTo>
                  <a:lnTo>
                    <a:pt x="613" y="270"/>
                  </a:lnTo>
                  <a:lnTo>
                    <a:pt x="606" y="242"/>
                  </a:lnTo>
                  <a:lnTo>
                    <a:pt x="597" y="215"/>
                  </a:lnTo>
                  <a:lnTo>
                    <a:pt x="584" y="190"/>
                  </a:lnTo>
                  <a:lnTo>
                    <a:pt x="570" y="166"/>
                  </a:lnTo>
                  <a:lnTo>
                    <a:pt x="553" y="144"/>
                  </a:lnTo>
                  <a:lnTo>
                    <a:pt x="534" y="123"/>
                  </a:lnTo>
                  <a:lnTo>
                    <a:pt x="514" y="104"/>
                  </a:lnTo>
                  <a:lnTo>
                    <a:pt x="491" y="88"/>
                  </a:lnTo>
                  <a:lnTo>
                    <a:pt x="467" y="73"/>
                  </a:lnTo>
                  <a:lnTo>
                    <a:pt x="441" y="61"/>
                  </a:lnTo>
                  <a:lnTo>
                    <a:pt x="414" y="50"/>
                  </a:lnTo>
                  <a:lnTo>
                    <a:pt x="388" y="43"/>
                  </a:lnTo>
                  <a:lnTo>
                    <a:pt x="358" y="39"/>
                  </a:lnTo>
                  <a:lnTo>
                    <a:pt x="329" y="38"/>
                  </a:lnTo>
                  <a:lnTo>
                    <a:pt x="32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Microsoft YaHei"/>
                <a:cs typeface="+mn-cs"/>
              </a:endParaRPr>
            </a:p>
          </p:txBody>
        </p:sp>
        <p:sp>
          <p:nvSpPr>
            <p:cNvPr id="44" name="Freeform 77">
              <a:extLst>
                <a:ext uri="{FF2B5EF4-FFF2-40B4-BE49-F238E27FC236}">
                  <a16:creationId xmlns:a16="http://schemas.microsoft.com/office/drawing/2014/main" id="{CAE53B51-68BE-CE42-0CDC-C829E16B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5" y="2974453"/>
              <a:ext cx="193675" cy="77788"/>
            </a:xfrm>
            <a:custGeom>
              <a:avLst/>
              <a:gdLst>
                <a:gd name="T0" fmla="*/ 237 w 245"/>
                <a:gd name="T1" fmla="*/ 0 h 99"/>
                <a:gd name="T2" fmla="*/ 8 w 245"/>
                <a:gd name="T3" fmla="*/ 0 h 99"/>
                <a:gd name="T4" fmla="*/ 8 w 245"/>
                <a:gd name="T5" fmla="*/ 0 h 99"/>
                <a:gd name="T6" fmla="*/ 4 w 245"/>
                <a:gd name="T7" fmla="*/ 0 h 99"/>
                <a:gd name="T8" fmla="*/ 3 w 245"/>
                <a:gd name="T9" fmla="*/ 2 h 99"/>
                <a:gd name="T10" fmla="*/ 0 w 245"/>
                <a:gd name="T11" fmla="*/ 5 h 99"/>
                <a:gd name="T12" fmla="*/ 0 w 245"/>
                <a:gd name="T13" fmla="*/ 7 h 99"/>
                <a:gd name="T14" fmla="*/ 0 w 245"/>
                <a:gd name="T15" fmla="*/ 31 h 99"/>
                <a:gd name="T16" fmla="*/ 0 w 245"/>
                <a:gd name="T17" fmla="*/ 31 h 99"/>
                <a:gd name="T18" fmla="*/ 0 w 245"/>
                <a:gd name="T19" fmla="*/ 33 h 99"/>
                <a:gd name="T20" fmla="*/ 2 w 245"/>
                <a:gd name="T21" fmla="*/ 35 h 99"/>
                <a:gd name="T22" fmla="*/ 121 w 245"/>
                <a:gd name="T23" fmla="*/ 99 h 99"/>
                <a:gd name="T24" fmla="*/ 121 w 245"/>
                <a:gd name="T25" fmla="*/ 99 h 99"/>
                <a:gd name="T26" fmla="*/ 123 w 245"/>
                <a:gd name="T27" fmla="*/ 99 h 99"/>
                <a:gd name="T28" fmla="*/ 123 w 245"/>
                <a:gd name="T29" fmla="*/ 99 h 99"/>
                <a:gd name="T30" fmla="*/ 124 w 245"/>
                <a:gd name="T31" fmla="*/ 99 h 99"/>
                <a:gd name="T32" fmla="*/ 242 w 245"/>
                <a:gd name="T33" fmla="*/ 35 h 99"/>
                <a:gd name="T34" fmla="*/ 242 w 245"/>
                <a:gd name="T35" fmla="*/ 35 h 99"/>
                <a:gd name="T36" fmla="*/ 243 w 245"/>
                <a:gd name="T37" fmla="*/ 33 h 99"/>
                <a:gd name="T38" fmla="*/ 245 w 245"/>
                <a:gd name="T39" fmla="*/ 31 h 99"/>
                <a:gd name="T40" fmla="*/ 245 w 245"/>
                <a:gd name="T41" fmla="*/ 7 h 99"/>
                <a:gd name="T42" fmla="*/ 245 w 245"/>
                <a:gd name="T43" fmla="*/ 7 h 99"/>
                <a:gd name="T44" fmla="*/ 243 w 245"/>
                <a:gd name="T45" fmla="*/ 5 h 99"/>
                <a:gd name="T46" fmla="*/ 242 w 245"/>
                <a:gd name="T47" fmla="*/ 2 h 99"/>
                <a:gd name="T48" fmla="*/ 239 w 245"/>
                <a:gd name="T49" fmla="*/ 0 h 99"/>
                <a:gd name="T50" fmla="*/ 237 w 245"/>
                <a:gd name="T51" fmla="*/ 0 h 99"/>
                <a:gd name="T52" fmla="*/ 237 w 245"/>
                <a:gd name="T5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5" h="99">
                  <a:moveTo>
                    <a:pt x="23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2" y="35"/>
                  </a:lnTo>
                  <a:lnTo>
                    <a:pt x="121" y="99"/>
                  </a:lnTo>
                  <a:lnTo>
                    <a:pt x="121" y="99"/>
                  </a:lnTo>
                  <a:lnTo>
                    <a:pt x="123" y="99"/>
                  </a:lnTo>
                  <a:lnTo>
                    <a:pt x="123" y="99"/>
                  </a:lnTo>
                  <a:lnTo>
                    <a:pt x="124" y="99"/>
                  </a:lnTo>
                  <a:lnTo>
                    <a:pt x="242" y="35"/>
                  </a:lnTo>
                  <a:lnTo>
                    <a:pt x="242" y="35"/>
                  </a:lnTo>
                  <a:lnTo>
                    <a:pt x="243" y="33"/>
                  </a:lnTo>
                  <a:lnTo>
                    <a:pt x="245" y="31"/>
                  </a:lnTo>
                  <a:lnTo>
                    <a:pt x="245" y="7"/>
                  </a:lnTo>
                  <a:lnTo>
                    <a:pt x="245" y="7"/>
                  </a:lnTo>
                  <a:lnTo>
                    <a:pt x="243" y="5"/>
                  </a:lnTo>
                  <a:lnTo>
                    <a:pt x="242" y="2"/>
                  </a:lnTo>
                  <a:lnTo>
                    <a:pt x="239" y="0"/>
                  </a:lnTo>
                  <a:lnTo>
                    <a:pt x="237" y="0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Microsoft YaHei"/>
                <a:cs typeface="+mn-cs"/>
              </a:endParaRPr>
            </a:p>
          </p:txBody>
        </p:sp>
        <p:sp>
          <p:nvSpPr>
            <p:cNvPr id="45" name="Freeform 78">
              <a:extLst>
                <a:ext uri="{FF2B5EF4-FFF2-40B4-BE49-F238E27FC236}">
                  <a16:creationId xmlns:a16="http://schemas.microsoft.com/office/drawing/2014/main" id="{73E69856-0247-DB25-EB56-3A706DF78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6" y="3020492"/>
              <a:ext cx="193675" cy="109537"/>
            </a:xfrm>
            <a:custGeom>
              <a:avLst/>
              <a:gdLst>
                <a:gd name="T0" fmla="*/ 128 w 245"/>
                <a:gd name="T1" fmla="*/ 62 h 139"/>
                <a:gd name="T2" fmla="*/ 128 w 245"/>
                <a:gd name="T3" fmla="*/ 62 h 139"/>
                <a:gd name="T4" fmla="*/ 123 w 245"/>
                <a:gd name="T5" fmla="*/ 63 h 139"/>
                <a:gd name="T6" fmla="*/ 123 w 245"/>
                <a:gd name="T7" fmla="*/ 63 h 139"/>
                <a:gd name="T8" fmla="*/ 117 w 245"/>
                <a:gd name="T9" fmla="*/ 62 h 139"/>
                <a:gd name="T10" fmla="*/ 0 w 245"/>
                <a:gd name="T11" fmla="*/ 0 h 139"/>
                <a:gd name="T12" fmla="*/ 0 w 245"/>
                <a:gd name="T13" fmla="*/ 0 h 139"/>
                <a:gd name="T14" fmla="*/ 0 w 245"/>
                <a:gd name="T15" fmla="*/ 0 h 139"/>
                <a:gd name="T16" fmla="*/ 0 w 245"/>
                <a:gd name="T17" fmla="*/ 130 h 139"/>
                <a:gd name="T18" fmla="*/ 0 w 245"/>
                <a:gd name="T19" fmla="*/ 130 h 139"/>
                <a:gd name="T20" fmla="*/ 0 w 245"/>
                <a:gd name="T21" fmla="*/ 133 h 139"/>
                <a:gd name="T22" fmla="*/ 3 w 245"/>
                <a:gd name="T23" fmla="*/ 136 h 139"/>
                <a:gd name="T24" fmla="*/ 4 w 245"/>
                <a:gd name="T25" fmla="*/ 137 h 139"/>
                <a:gd name="T26" fmla="*/ 8 w 245"/>
                <a:gd name="T27" fmla="*/ 139 h 139"/>
                <a:gd name="T28" fmla="*/ 237 w 245"/>
                <a:gd name="T29" fmla="*/ 139 h 139"/>
                <a:gd name="T30" fmla="*/ 237 w 245"/>
                <a:gd name="T31" fmla="*/ 139 h 139"/>
                <a:gd name="T32" fmla="*/ 239 w 245"/>
                <a:gd name="T33" fmla="*/ 137 h 139"/>
                <a:gd name="T34" fmla="*/ 242 w 245"/>
                <a:gd name="T35" fmla="*/ 136 h 139"/>
                <a:gd name="T36" fmla="*/ 243 w 245"/>
                <a:gd name="T37" fmla="*/ 133 h 139"/>
                <a:gd name="T38" fmla="*/ 245 w 245"/>
                <a:gd name="T39" fmla="*/ 130 h 139"/>
                <a:gd name="T40" fmla="*/ 245 w 245"/>
                <a:gd name="T41" fmla="*/ 0 h 139"/>
                <a:gd name="T42" fmla="*/ 245 w 245"/>
                <a:gd name="T43" fmla="*/ 0 h 139"/>
                <a:gd name="T44" fmla="*/ 245 w 245"/>
                <a:gd name="T45" fmla="*/ 0 h 139"/>
                <a:gd name="T46" fmla="*/ 128 w 245"/>
                <a:gd name="T47" fmla="*/ 6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139">
                  <a:moveTo>
                    <a:pt x="128" y="62"/>
                  </a:moveTo>
                  <a:lnTo>
                    <a:pt x="128" y="62"/>
                  </a:lnTo>
                  <a:lnTo>
                    <a:pt x="123" y="63"/>
                  </a:lnTo>
                  <a:lnTo>
                    <a:pt x="123" y="63"/>
                  </a:lnTo>
                  <a:lnTo>
                    <a:pt x="117" y="6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8" y="139"/>
                  </a:lnTo>
                  <a:lnTo>
                    <a:pt x="237" y="139"/>
                  </a:lnTo>
                  <a:lnTo>
                    <a:pt x="237" y="139"/>
                  </a:lnTo>
                  <a:lnTo>
                    <a:pt x="239" y="137"/>
                  </a:lnTo>
                  <a:lnTo>
                    <a:pt x="242" y="136"/>
                  </a:lnTo>
                  <a:lnTo>
                    <a:pt x="243" y="133"/>
                  </a:lnTo>
                  <a:lnTo>
                    <a:pt x="245" y="13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128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Microsoft YaHei"/>
                <a:cs typeface="+mn-cs"/>
              </a:endParaRPr>
            </a:p>
          </p:txBody>
        </p:sp>
      </p:grpSp>
      <p:sp>
        <p:nvSpPr>
          <p:cNvPr id="35" name="object 4">
            <a:extLst>
              <a:ext uri="{FF2B5EF4-FFF2-40B4-BE49-F238E27FC236}">
                <a16:creationId xmlns:a16="http://schemas.microsoft.com/office/drawing/2014/main" id="{A922A42F-46E6-B60A-7C00-5CF9158831C2}"/>
              </a:ext>
            </a:extLst>
          </p:cNvPr>
          <p:cNvSpPr txBox="1">
            <a:spLocks/>
          </p:cNvSpPr>
          <p:nvPr/>
        </p:nvSpPr>
        <p:spPr>
          <a:xfrm>
            <a:off x="222062" y="3210134"/>
            <a:ext cx="3002067" cy="2190031"/>
          </a:xfrm>
          <a:prstGeom prst="rect">
            <a:avLst/>
          </a:prstGeom>
        </p:spPr>
        <p:txBody>
          <a:bodyPr vert="horz" wrap="square" lIns="9144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sz="1400" kern="0">
                <a:solidFill>
                  <a:srgbClr val="313131"/>
                </a:solidFill>
                <a:ea typeface="+mn-lt"/>
                <a:cs typeface="+mn-lt"/>
              </a:rPr>
              <a:t>Experienced DevOps Engineer with 1 year and 11 months of experience and a strong background in Linux, Jenkins, Docker, Kubernetes, AWS and GCP. Specializes in creating and developing automation scripts and is proficient in Linux administration tasks.</a:t>
            </a:r>
            <a:endParaRPr lang="en-US" sz="140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952AC8A-7F65-E38E-28C2-FDD9B231EE48}"/>
              </a:ext>
            </a:extLst>
          </p:cNvPr>
          <p:cNvSpPr txBox="1">
            <a:spLocks/>
          </p:cNvSpPr>
          <p:nvPr/>
        </p:nvSpPr>
        <p:spPr>
          <a:xfrm>
            <a:off x="3498670" y="1757609"/>
            <a:ext cx="8487258" cy="2718201"/>
          </a:xfrm>
          <a:prstGeom prst="rect">
            <a:avLst/>
          </a:prstGeom>
        </p:spPr>
        <p:txBody>
          <a:bodyPr lIns="0" tIns="45720" rIns="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Enhanced CI/CD processes by defining and managing build and release pipelines. Implemented </a:t>
            </a:r>
            <a:endParaRPr lang="en-US" sz="1400">
              <a:ea typeface="Verdana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     container-based deployments using Docker, including creating </a:t>
            </a:r>
            <a:r>
              <a:rPr lang="en-US" sz="1400" err="1">
                <a:ea typeface="+mn-lt"/>
                <a:cs typeface="+mn-lt"/>
              </a:rPr>
              <a:t>Dockerfiles</a:t>
            </a:r>
            <a:r>
              <a:rPr lang="en-US" sz="1400">
                <a:ea typeface="+mn-lt"/>
                <a:cs typeface="+mn-lt"/>
              </a:rPr>
              <a:t>, managing images, and </a:t>
            </a:r>
            <a:endParaRPr lang="en-US" sz="1400">
              <a:ea typeface="Verdana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     maintaining registries.</a:t>
            </a:r>
            <a:endParaRPr lang="en-US" sz="1400">
              <a:ea typeface="Verdan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Created GKE clusters according to client specifications across multiple environments, both manually and </a:t>
            </a:r>
            <a:endParaRPr lang="en-US" sz="1400">
              <a:ea typeface="Verdana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     using Terraform, and writing Kubernetes manifests to create Kubernetes objects and services such as </a:t>
            </a:r>
            <a:endParaRPr lang="en-US" sz="1400">
              <a:ea typeface="Verdana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     Ingress.</a:t>
            </a:r>
            <a:endParaRPr lang="en-US" sz="1400">
              <a:ea typeface="Verdana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Verdana"/>
                <a:cs typeface="Calibri"/>
              </a:rPr>
              <a:t>Strong experience with Amazon Web Services(AWS) encompassing virtual machines, networking, storage, </a:t>
            </a:r>
            <a:endParaRPr lang="en-IN" sz="1400">
              <a:ea typeface="Verdana"/>
              <a:cs typeface="Calibri"/>
            </a:endParaRPr>
          </a:p>
          <a:p>
            <a:r>
              <a:rPr lang="en-US" sz="1400">
                <a:ea typeface="Verdana"/>
                <a:cs typeface="Calibri"/>
              </a:rPr>
              <a:t>       and other cloud</a:t>
            </a:r>
            <a:r>
              <a:rPr lang="en-US" sz="1400">
                <a:solidFill>
                  <a:srgbClr val="000000"/>
                </a:solidFill>
                <a:cs typeface="Calibri"/>
              </a:rPr>
              <a:t> services.</a:t>
            </a:r>
            <a:endParaRPr lang="en-IN" sz="1400">
              <a:effectLst/>
              <a:ea typeface="Calibri" panose="020F0502020204030204" pitchFamily="34" charset="0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400">
                <a:ea typeface="+mn-lt"/>
                <a:cs typeface="+mn-lt"/>
              </a:rPr>
              <a:t>Deployed Kubernetes objects using </a:t>
            </a:r>
            <a:r>
              <a:rPr lang="en-US" sz="1400" err="1">
                <a:ea typeface="+mn-lt"/>
                <a:cs typeface="+mn-lt"/>
              </a:rPr>
              <a:t>GitOps</a:t>
            </a:r>
            <a:r>
              <a:rPr lang="en-US" sz="1400">
                <a:ea typeface="+mn-lt"/>
                <a:cs typeface="+mn-lt"/>
              </a:rPr>
              <a:t> methodology and integrated continuous integration tools.</a:t>
            </a:r>
            <a:endParaRPr lang="en-US" sz="1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>
                <a:ea typeface="+mn-lt"/>
                <a:cs typeface="+mn-lt"/>
              </a:rPr>
              <a:t>Skilled in writing Terraform scripts using modules.</a:t>
            </a:r>
            <a:endParaRPr lang="en-US" sz="140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00"/>
              </a:spcBef>
              <a:buClr>
                <a:srgbClr val="5B9BD5"/>
              </a:buClr>
              <a:buSzPct val="75000"/>
            </a:pPr>
            <a:endParaRPr lang="en-US" sz="1400" b="0" i="0" u="none" strike="noStrike" kern="1200" cap="none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tabLst/>
              <a:defRPr/>
            </a:pPr>
            <a:endParaRPr lang="en-IN" sz="1100" b="0" i="0" u="none" strike="noStrike" kern="1200" cap="none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171450" indent="-171450">
              <a:spcBef>
                <a:spcPts val="100"/>
              </a:spcBef>
              <a:spcAft>
                <a:spcPct val="0"/>
              </a:spcAft>
              <a:buClr>
                <a:srgbClr val="787878"/>
              </a:buClr>
              <a:buSzPct val="75000"/>
              <a:buFont typeface="Arial" charset="0"/>
              <a:buChar char="•"/>
              <a:defRPr/>
            </a:pPr>
            <a:endParaRPr lang="en-US" sz="1100" spc="-3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E403A24-7438-8D1C-79E6-871989E31D5B}"/>
              </a:ext>
            </a:extLst>
          </p:cNvPr>
          <p:cNvSpPr txBox="1">
            <a:spLocks/>
          </p:cNvSpPr>
          <p:nvPr/>
        </p:nvSpPr>
        <p:spPr>
          <a:xfrm>
            <a:off x="3513793" y="6155867"/>
            <a:ext cx="3847175" cy="669442"/>
          </a:xfrm>
          <a:prstGeom prst="rect">
            <a:avLst/>
          </a:prstGeom>
        </p:spPr>
        <p:txBody>
          <a:bodyPr lIns="0" tIns="45720" rIns="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spcBef>
                <a:spcPts val="100"/>
              </a:spcBef>
              <a:spcAft>
                <a:spcPct val="0"/>
              </a:spcAft>
              <a:buClr>
                <a:srgbClr val="787878"/>
              </a:buClr>
              <a:buFont typeface="Arial" charset="0"/>
              <a:buChar char="•"/>
              <a:defRPr/>
            </a:pPr>
            <a:r>
              <a:rPr lang="en-US" sz="1400" b="1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VTU UNIVERSITY </a:t>
            </a:r>
            <a:r>
              <a:rPr kumimoji="0" lang="en-US" sz="1400" b="1" i="0" u="none" strike="noStrike" kern="1200" cap="none" spc="-3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Open Sans"/>
                <a:cs typeface="Open Sans"/>
              </a:rPr>
              <a:t>,</a:t>
            </a:r>
            <a:r>
              <a:rPr lang="en-US" sz="1400" b="1" spc="-3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 </a:t>
            </a:r>
            <a:r>
              <a:rPr lang="en-US" sz="140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 B Tech (CSE)</a:t>
            </a:r>
          </a:p>
          <a:p>
            <a:pPr>
              <a:spcBef>
                <a:spcPts val="100"/>
              </a:spcBef>
              <a:spcAft>
                <a:spcPct val="0"/>
              </a:spcAft>
              <a:buClr>
                <a:srgbClr val="787878"/>
              </a:buClr>
              <a:defRPr/>
            </a:pPr>
            <a:r>
              <a:rPr lang="en-US" sz="105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     </a:t>
            </a:r>
            <a:r>
              <a:rPr lang="en-US" sz="1400" b="1">
                <a:solidFill>
                  <a:srgbClr val="000000"/>
                </a:solidFill>
                <a:latin typeface="Calibri Light"/>
                <a:ea typeface="Open Sans"/>
                <a:cs typeface="Open Sans"/>
              </a:rPr>
              <a:t>CKA </a:t>
            </a:r>
            <a:r>
              <a:rPr lang="en-US" sz="1400">
                <a:solidFill>
                  <a:srgbClr val="000000"/>
                </a:solidFill>
                <a:latin typeface="Calibri Light"/>
                <a:ea typeface="Open Sans"/>
                <a:cs typeface="Open Sans"/>
              </a:rPr>
              <a:t>(Certified Kubernetes Administrator)</a:t>
            </a:r>
            <a:endParaRPr lang="en-US" sz="1400" err="1">
              <a:solidFill>
                <a:srgbClr val="000000"/>
              </a:solidFill>
              <a:latin typeface="Calibri Light"/>
              <a:ea typeface="Open Sans"/>
              <a:cs typeface="Open Sans"/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CB3E4307-A5B9-DE06-D26A-96BF4BD5C8DE}"/>
              </a:ext>
            </a:extLst>
          </p:cNvPr>
          <p:cNvSpPr txBox="1"/>
          <p:nvPr/>
        </p:nvSpPr>
        <p:spPr>
          <a:xfrm>
            <a:off x="763819" y="1680451"/>
            <a:ext cx="225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Here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07A7854-1AE5-1AE7-F811-DA4F889C13E1}"/>
              </a:ext>
            </a:extLst>
          </p:cNvPr>
          <p:cNvSpPr>
            <a:spLocks noGrp="1"/>
          </p:cNvSpPr>
          <p:nvPr/>
        </p:nvSpPr>
        <p:spPr>
          <a:xfrm>
            <a:off x="418863" y="95592"/>
            <a:ext cx="5158057" cy="2112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Open Sans"/>
              </a:rPr>
              <a:t>DevOps engineer</a:t>
            </a:r>
          </a:p>
        </p:txBody>
      </p:sp>
      <p:pic>
        <p:nvPicPr>
          <p:cNvPr id="46" name="Picture 45" descr="A person in a suit and tie&#10;&#10;Description automatically generated">
            <a:extLst>
              <a:ext uri="{FF2B5EF4-FFF2-40B4-BE49-F238E27FC236}">
                <a16:creationId xmlns:a16="http://schemas.microsoft.com/office/drawing/2014/main" id="{54720331-BB6D-80DB-4674-77EF17B2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8" y="812787"/>
            <a:ext cx="2342662" cy="19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2023-12-14T09:43:14Z</dcterms:created>
  <dcterms:modified xsi:type="dcterms:W3CDTF">2024-05-22T10:17:25Z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2024-01-17T10:53:51Z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479eb845-896b-4a6e-9289-ad56c442084d</vt:lpwstr>
  </property>
  <property fmtid="{D5CDD505-2E9C-101B-9397-08002B2CF9AE}" pid="8" name="MSIP_Label_ea60d57e-af5b-4752-ac57-3e4f28ca11dc_ContentBits">
    <vt:lpwstr>0</vt:lpwstr>
  </property>
</Properties>
</file>