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0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146847063" r:id="rId11"/>
    <p:sldId id="266" r:id="rId12"/>
    <p:sldId id="2146847064" r:id="rId13"/>
    <p:sldId id="267" r:id="rId14"/>
    <p:sldId id="2146847065" r:id="rId15"/>
    <p:sldId id="2146847066" r:id="rId16"/>
    <p:sldId id="2146847067" r:id="rId17"/>
    <p:sldId id="2146847068" r:id="rId18"/>
    <p:sldId id="2146847069" r:id="rId19"/>
    <p:sldId id="2146847070" r:id="rId20"/>
    <p:sldId id="2146847071" r:id="rId21"/>
    <p:sldId id="268" r:id="rId22"/>
    <p:sldId id="2146847055" r:id="rId23"/>
    <p:sldId id="269" r:id="rId24"/>
    <p:sldId id="2146847072" r:id="rId25"/>
    <p:sldId id="2146847060" r:id="rId26"/>
    <p:sldId id="2146847061" r:id="rId27"/>
    <p:sldId id="2146847059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padab17/network-intrusion-dete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than-prabhu01/NETWORK-INTRUSION-DETECTION-SYSTEM-USING-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015" y="4222241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Chethan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Prabhu - Mangalore Institute Of Technology and Engineering-Computer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CEBF8A-1C7A-4C65-861E-BC26268FB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537"/>
            <a:ext cx="11494694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Model Performance for Intrusion Detection: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machine learning model demonstrates exceptional effectiveness and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accuracy of 99.6%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classifying network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an impressive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99.6%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highly correct classifications of network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Exhibited a very high F1 Score, indicating a strong balance between precision and recall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detecting intrusions.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AUC: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an excellent ROC AUC value, confirming the model's superior ability to distinguish between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normal and anomalous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high precision, meaning nearly all predicted anomalies were genuine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(Sensitivity):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Demonstrated high recall, ensuring very few actual intrusions were missed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of Model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Curve: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Visually confirms the model's robust discriminatory power, indicating excellent true positive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Precision-Recall Curve: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the strong balance between precision and recall, crucial for effective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 in imbalanced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Predicted vs. Actual: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accurately classifies network activities, with a high number of correct predictions for both normal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anomalous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B33C-005C-4510-92FC-4F3A9251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8FE68-67AC-445A-B7B8-936DD314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996" b="5646"/>
          <a:stretch/>
        </p:blipFill>
        <p:spPr>
          <a:xfrm>
            <a:off x="581191" y="1298910"/>
            <a:ext cx="10630759" cy="4623590"/>
          </a:xfrm>
        </p:spPr>
      </p:pic>
    </p:spTree>
    <p:extLst>
      <p:ext uri="{BB962C8B-B14F-4D97-AF65-F5344CB8AC3E}">
        <p14:creationId xmlns:p14="http://schemas.microsoft.com/office/powerpoint/2010/main" val="2217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2E5B-CE8A-4B09-8A78-B0E4880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2A605-353E-4330-BB93-780179A9C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46" b="8003"/>
          <a:stretch/>
        </p:blipFill>
        <p:spPr>
          <a:xfrm>
            <a:off x="689318" y="1575582"/>
            <a:ext cx="10921490" cy="4580262"/>
          </a:xfrm>
        </p:spPr>
      </p:pic>
    </p:spTree>
    <p:extLst>
      <p:ext uri="{BB962C8B-B14F-4D97-AF65-F5344CB8AC3E}">
        <p14:creationId xmlns:p14="http://schemas.microsoft.com/office/powerpoint/2010/main" val="426791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7AE1-E993-4881-9541-80A41320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Rank-1 snap random forest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78797-89F6-44C5-A619-1FAB0D31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98" b="8657"/>
          <a:stretch/>
        </p:blipFill>
        <p:spPr>
          <a:xfrm>
            <a:off x="689318" y="1730326"/>
            <a:ext cx="10691446" cy="4670474"/>
          </a:xfrm>
        </p:spPr>
      </p:pic>
    </p:spTree>
    <p:extLst>
      <p:ext uri="{BB962C8B-B14F-4D97-AF65-F5344CB8AC3E}">
        <p14:creationId xmlns:p14="http://schemas.microsoft.com/office/powerpoint/2010/main" val="392553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4D00-D458-41D6-95C6-3866A23A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99163-59C2-41D1-87DB-8C1F13F27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96" r="32650" b="6850"/>
          <a:stretch/>
        </p:blipFill>
        <p:spPr>
          <a:xfrm>
            <a:off x="1714577" y="1232452"/>
            <a:ext cx="9033140" cy="5323093"/>
          </a:xfrm>
        </p:spPr>
      </p:pic>
    </p:spTree>
    <p:extLst>
      <p:ext uri="{BB962C8B-B14F-4D97-AF65-F5344CB8AC3E}">
        <p14:creationId xmlns:p14="http://schemas.microsoft.com/office/powerpoint/2010/main" val="295244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17F4-5DF0-4D30-AFC0-B68B43C1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79624-DDEE-43C3-B4AC-0B619639F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9" t="17899" r="4702" b="8355"/>
          <a:stretch/>
        </p:blipFill>
        <p:spPr>
          <a:xfrm>
            <a:off x="581192" y="1561514"/>
            <a:ext cx="10433811" cy="4768948"/>
          </a:xfrm>
        </p:spPr>
      </p:pic>
    </p:spTree>
    <p:extLst>
      <p:ext uri="{BB962C8B-B14F-4D97-AF65-F5344CB8AC3E}">
        <p14:creationId xmlns:p14="http://schemas.microsoft.com/office/powerpoint/2010/main" val="11835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996C-DD1E-4A03-A832-26F413FB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Precision-recall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1C368-5806-42BB-8CE4-C45EF122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1589648"/>
            <a:ext cx="9495693" cy="4768949"/>
          </a:xfrm>
        </p:spPr>
      </p:pic>
    </p:spTree>
    <p:extLst>
      <p:ext uri="{BB962C8B-B14F-4D97-AF65-F5344CB8AC3E}">
        <p14:creationId xmlns:p14="http://schemas.microsoft.com/office/powerpoint/2010/main" val="114532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D7A-B1F6-47C9-A81A-159CC503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11B9-9741-47E7-9080-2F6E43BB4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33" y="1301750"/>
            <a:ext cx="10269416" cy="5209541"/>
          </a:xfrm>
        </p:spPr>
      </p:pic>
    </p:spTree>
    <p:extLst>
      <p:ext uri="{BB962C8B-B14F-4D97-AF65-F5344CB8AC3E}">
        <p14:creationId xmlns:p14="http://schemas.microsoft.com/office/powerpoint/2010/main" val="56669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BB6BC1-04FA-4829-A072-B85BD8CAB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34"/>
            <a:ext cx="1165254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Success and Model Effectiveness: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successfully developed a highly effective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Intrusion Detection System using 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model achieved an outstanding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accuracy of 99.6%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demonstrating its strong capability to accurately distinguish between normal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anomalous network traffic, making it a reliable tool for cybersecurity.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Proactive Defense: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deployed model functions as a robust, real-time early warning system. 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precision and recall ensure that genuine intrusions are identified swiftly while minimizing false alarms,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network administrators to take immediate, proactive measures against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Continuous Improvement: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successful, implementation involved navigating resource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constraints inherent in a free-tier environment and optimizing for complex anomaly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improvements will focus on expanding to multi-class attack classification and integrating advanced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techniques for even more sophisticated threat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Accurate Intrusion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underscores the critical importance of accurate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intrusion predictions. By providing timely and precise alerts, our system significantly enhances network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security, safeguarding sensitive data, maintaining system integrity, and ensuring the continuity of critical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against the ever-evolving landscape of cyber threats.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77C82B-5919-43F2-A6A7-50632E5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832322"/>
            <a:ext cx="1115241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to Multiclass Attack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work can refine the system to classify specific types of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DoS, Probe, R2L, U2R) for more granular insights and targeted defensive actions, moving beyond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"normal vs. anomaly"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Deep Learning for Advanced Pattern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Exploring deep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LSTMs for time-series network data) could significantly enhance the system's ability to identify complex, subtle,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novel attack patterns that traditional ML might miss.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B8544B7-C804-473E-B9E5-BF3E6C2E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8" y="-3218368"/>
            <a:ext cx="12167697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Real-time Packet Sniffers: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 integration with live network monitoring tools like Wireshark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would allow automatic feeding of real-time traffic to the model, creating a fully automated, end-to-end NIDS.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Comprehensive Dashboards: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Developing interactive dashboards using tools like IBM Cognos or open-source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would provide network administrators with a clear, real-time visual overview of network health, detected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threats, and model performance, enabling faster decision-making.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on Edge Devices or Secure Gateways: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Moving detection capabilities closer to the network edge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on routers or dedicated appliances) could significantly reduce latency and enhance response times for critical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alerts, improving overall network resilience across larger infrastructures.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1019020" cy="5437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(Technology Used) </a:t>
            </a: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(Output Image)</a:t>
            </a: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5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45B92B-E38F-422A-840A-E89913691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67003"/>
            <a:ext cx="1132052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 Dataset: </a:t>
            </a:r>
            <a:r>
              <a:rPr lang="en-IN" sz="2400" dirty="0"/>
              <a:t>– </a:t>
            </a:r>
            <a:r>
              <a:rPr lang="en-IN" sz="2400" dirty="0">
                <a:hlinkClick r:id="rId2" tooltip="Click to see dataset"/>
              </a:rPr>
              <a:t>https://www.kaggle.com/datasets/sampadab17/network-intrusion-detection</a:t>
            </a:r>
            <a:r>
              <a:rPr lang="en-IN" sz="2400" dirty="0"/>
              <a:t>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data source used for training and evaluating our machine learning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 Documentation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Official documentation and tutorials that guided the setup, training, and deployment on the IBM Cloud platform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-learn Documentation for Model Evaluation Metrics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Referenced for understanding and interpreting various performance metrics used in model evaluation.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on Network Intrusion Detection Systems (NIDS)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literature that provided foundational knowledge and insights into the field of cybersecurity and NIDS approaches.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469-A977-439A-9B28-D82774C7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E01-AE45-4715-BC93-23BF469D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https://github.com/Chethan-prabhu01/NETWORK-INTRUSION-DETECTION-SYSTEM-USING-ML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789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58393-9F8E-4D25-8CEA-DB5EAC565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13" t="18501" r="19087" b="5345"/>
          <a:stretch/>
        </p:blipFill>
        <p:spPr>
          <a:xfrm>
            <a:off x="2508737" y="1232452"/>
            <a:ext cx="7174525" cy="4986689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226B8-4E18-4732-BD2C-06D6DCE1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44" t="17900" r="19595" b="6248"/>
          <a:stretch/>
        </p:blipFill>
        <p:spPr>
          <a:xfrm>
            <a:off x="2377441" y="1414929"/>
            <a:ext cx="7202658" cy="5014008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26B2F-AC2B-475F-B0F5-0511D093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74" t="19103" r="17564" b="5044"/>
          <a:stretch/>
        </p:blipFill>
        <p:spPr>
          <a:xfrm>
            <a:off x="1645920" y="1420226"/>
            <a:ext cx="8482818" cy="5163454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robust network intrusion detection system (NIDS) using machine learning. The system should be capable of analyzing network traffic data to identify and classify various types of cyber-attacks (e.g., DoS, Probe, R2L, U2R) and distinguish them from normal network activity. The goal is to build a model that can effectively secure communication networks by providing an early warning of malicious activities.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389E02-8CBF-48CE-9E83-903097E4A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793871"/>
            <a:ext cx="11916972" cy="5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 &amp; Ingestion: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Intrusion Detection Dataset: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acquire a labeled network traffic dataset  to train  our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Securely Upload to IBM Watsonx.ai: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uploaded to IBM Watsonx.ai for secure storage 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2.Data Preprocessing &amp; Feature Engineering: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Data Inconsistencies: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Raw network data is cleaned to resolve issues like missing values and outliers,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ensuring data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Feature Engineering with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transforms raw features into more effective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 for intrusion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3.Machine Learning Algorithm &amp; Model Training: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Model Selection (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intelligently selects and evaluates various machine learning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algorithms to find the best binary classification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for Intrusion Detection Metrics: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training prioritizes F1 Score and ROC AUC to balance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attack detection with minimal false alarms.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9164-5C48-4DF5-A0AE-1F50FE29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1D2E-39C6-4A53-94C4-6DAB1BD6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4970"/>
            <a:ext cx="11029615" cy="4949373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4.Deployment &amp; Real-time Prediction:</a:t>
            </a:r>
            <a:endParaRPr lang="en-US" alt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API Endpoint Deployment: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optimized model is deployed as a scalable RESTful API endpoint via IBM Watson Machine Learning.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Anomaly Detection: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deployed model provides immediate predictions on new network traffic,  enabling early intrusion warnings.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5.Evaluation &amp; Continuous Improvement:</a:t>
            </a:r>
            <a:endParaRPr lang="en-US" alt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Assessment: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effectiveness is rigorously evaluated using standard classification metrics and visual curves like ROC and Precision-Recall.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Fine-tuning:</a:t>
            </a:r>
            <a:r>
              <a:rPr lang="en-US" alt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model's performance is continuously monitored for potential retraining and adjustments based on new threats or data.</a:t>
            </a:r>
          </a:p>
          <a:p>
            <a:pPr marL="0" indent="0" algn="just">
              <a:buNone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19066A-F912-4481-A15F-3A940DC4E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22645"/>
            <a:ext cx="118066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Strategy for Building the NIDS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approach focuses on leveraging cloud-based automated machine learning to efficiently develop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 Network Intrusion Detection System capable of identifying anomalies in network traffic.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strategy prioritizes rapid development, scalability, and high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comprehensive, labeled dataset of network traffic, specifically the KDD-based intrusion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data with 'normal' and 'anomaly' classes, which serves as the foundation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Utilizes IBM Cloud, with a mandatory constraint of using Lite (free-tier) services, demonstrating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cost-effective development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Watsonx.ai Studio is required as the integrated cloud environment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ingestion, model training,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necessitates a Binary Classification model, trained to categorize network connections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either "normal" or "anomaly."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Capability: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platform that supports deploying trained models as accessible RESTful API endpoints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31B-4885-4253-9FFD-5984091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ACBB1-E439-4B88-B106-9EB773E63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-16154"/>
            <a:ext cx="11383244" cy="730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 to Build and Evaluate the Model:</a:t>
            </a:r>
            <a:endParaRPr kumimoji="0" lang="en-US" altLang="en-US" sz="19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Automated Model Building (via IBM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abstract away direct library management,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internally utilizes a wide array of optimized machine learning libraries. These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ML Algorithms: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 of algorithms like Random Forest, Extra Trees Classifier,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Regression, and Gradient Boosting.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Libraries: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Potentially includes performance-optimized libraries such as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Snap ML (for Snap Classifiers) for faster training on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Custom Evaluation and Interaction (via Python Notebooks):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working within Python notebooks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specific evaluations or interacting with the deployed model, the following standard data science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typically used: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 and analysis of the network traffic dataset.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operations, especially with arrays and matrices.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-learn: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Although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builds the model,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-learn is fundamental for calculating custom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(e.g., Confusion Matrix,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classification reports) and for general machine learning utilities when extending beyond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/ seaborn: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visualizing model performance, such as ROC curves, Precision-Recall curves,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-machine-learning client library: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programmatically interacting with IBM Watson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services,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including model deployment and making predictions.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C1D66C-6123-460E-94F0-4E5E357A0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-168934"/>
            <a:ext cx="9892452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Selection: Automated Binary Classification via IBM </a:t>
            </a:r>
            <a:r>
              <a:rPr kumimoji="0" lang="en-US" altLang="en-US" sz="15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endParaRPr kumimoji="0" lang="en-US" altLang="en-US" sz="1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this project,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Classification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 was chosen as the core machine learning task, ideal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distinguishing between "normal" network activity and "anomaly" (network intrusion). We leveraged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Watsonx.ai's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capability, which automatically explores and selects the best-performing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preprocessing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 the various algorithms evaluated, one of the high-performing pipelines identified by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P6 - Snap Random Forest Classifier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specific classifier leverages the optimized Snap 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library, which enhances the traditional Random Forest algorithm's performance by utilizing highly optimized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routines for faster training and inference, particularly beneficial for large datasets. This automated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robust model selection and performance optimization without extensive manual tuning, specifically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for strong performance in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Input: Comprehensive Network Traffic Features</a:t>
            </a:r>
            <a:endParaRPr kumimoji="0" lang="en-US" altLang="en-US" sz="1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processes a rich set of features extracted from the KDD-based network intrusion detection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input features represent various attributes of network connections, including: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 duration: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Length of the connection.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 type: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TCP, UDP, ICMP).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http, ftp, smtp).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Connection status.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data bytes: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Transferred in both directions.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rates: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num_failed_logins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Host-based and service-based features: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Statistics about connections to the same host or service over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time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features provide a comprehensive profile of each network interaction, enabling the model to learn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 associated with both normal and malicious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88AA65-36A2-4194-A1A3-986A4E2FF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234" y="-2526706"/>
            <a:ext cx="11535507" cy="951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Process: Automated Optimization on IBM Watsonx.ai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trained using the historical labeled network data within the IBM Watsonx.ai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environment. The training process is highly automated and involves several key considerations: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Data 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handles missing values, scales numerical features, and encodes categorical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Feature Engineering: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intelligently generates new, more informative features from the raw input, enhancing the model's ability to detect subtle attack patterns.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Generation &amp;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systematically constructs and evaluates multiple machine learning pipelines (combinations of preprocessing, algorithms, and hyperparameters).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Metric-Driven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training is optimized to maximize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a balanced performance between precision (minimizing false alarms) and recall (minimizing missed attacks), which is crucial for intrusion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Process: Real-time Inference via RESTful API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best model (e.g.,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P6 - Snap Random Forest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pipeline) is identified and trained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is deployed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 API endpoint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IBM Watson Machine Learning. This deployment facilitates real-time prediction: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Data Submission: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New, unseen network traffic data (with the same feature structure as the training data) is sent to the deployed model's API endpoint.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Classification: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trained algorithm processes this incoming data and provides an immediate classification, indicating whether the network activity is "normal" or an "anomaly" (intrusion).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Warning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real-time prediction capability forms the core of the early warning system, allowing for prompt detection and response to potential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855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9162bd5b-4ed9-4da3-b376-05204580ba3f"/>
    <ds:schemaRef ds:uri="c0fa2617-96bd-425d-8578-e93563fe37c5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3459</TotalTime>
  <Words>2178</Words>
  <Application>Microsoft Office PowerPoint</Application>
  <PresentationFormat>Widescreen</PresentationFormat>
  <Paragraphs>236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NETWORK Intrusion detection </vt:lpstr>
      <vt:lpstr>OUTLINE</vt:lpstr>
      <vt:lpstr>Problem Statement</vt:lpstr>
      <vt:lpstr>Proposed Solution</vt:lpstr>
      <vt:lpstr>Proposed Solution</vt:lpstr>
      <vt:lpstr>System  Approach</vt:lpstr>
      <vt:lpstr>System  Approach</vt:lpstr>
      <vt:lpstr>Algorithm &amp; Deployment</vt:lpstr>
      <vt:lpstr>PowerPoint Presentation</vt:lpstr>
      <vt:lpstr>Result</vt:lpstr>
      <vt:lpstr>output</vt:lpstr>
      <vt:lpstr>Pre-processing</vt:lpstr>
      <vt:lpstr>Rank-1 snap random forest classifier</vt:lpstr>
      <vt:lpstr>Splitting data</vt:lpstr>
      <vt:lpstr>Confusion matrix</vt:lpstr>
      <vt:lpstr>Precision-recall curve</vt:lpstr>
      <vt:lpstr>Roc curve</vt:lpstr>
      <vt:lpstr>Conclusion</vt:lpstr>
      <vt:lpstr>PowerPoint Presentation</vt:lpstr>
      <vt:lpstr>References</vt:lpstr>
      <vt:lpstr>GITHUB LINK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sowjanya prabhu</cp:lastModifiedBy>
  <cp:revision>40</cp:revision>
  <dcterms:created xsi:type="dcterms:W3CDTF">2021-05-26T16:50:10Z</dcterms:created>
  <dcterms:modified xsi:type="dcterms:W3CDTF">2025-08-01T13:23:01Z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