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60" r:id="rId3"/>
    <p:sldId id="306" r:id="rId4"/>
    <p:sldId id="258" r:id="rId5"/>
    <p:sldId id="307" r:id="rId6"/>
    <p:sldId id="309" r:id="rId7"/>
    <p:sldId id="310" r:id="rId8"/>
    <p:sldId id="261" r:id="rId9"/>
    <p:sldId id="308" r:id="rId10"/>
    <p:sldId id="268" r:id="rId11"/>
    <p:sldId id="312" r:id="rId12"/>
    <p:sldId id="316" r:id="rId13"/>
    <p:sldId id="317" r:id="rId14"/>
    <p:sldId id="315" r:id="rId15"/>
    <p:sldId id="319" r:id="rId16"/>
    <p:sldId id="314" r:id="rId17"/>
    <p:sldId id="276" r:id="rId18"/>
    <p:sldId id="318" r:id="rId19"/>
  </p:sldIdLst>
  <p:sldSz cx="9144000" cy="5143500" type="screen16x9"/>
  <p:notesSz cx="6858000" cy="9144000"/>
  <p:embeddedFontLst>
    <p:embeddedFont>
      <p:font typeface="Sair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73573-BE2C-4ECE-8297-B1EDFF188A2E}">
  <a:tblStyle styleId="{93E73573-BE2C-4ECE-8297-B1EDFF188A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26047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502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69c8454d0_1_1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69c8454d0_1_1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0133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4d73266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4d73266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207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4d73266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4d73266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930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4d73266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4d73266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1464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4d73266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4d73266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574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c4d73266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c4d73266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1622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4d73266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4d73266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3447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8d3500f5c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8d3500f5c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7281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8d3500f5c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8d3500f5c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151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3e582e52_1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3e582e52_1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337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c4d7326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c4d73266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709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c4d73266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c4d73266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3327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c4d73266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c4d73266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896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d3e582e52_1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d3e582e52_1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4286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4d73266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4d73266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325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4d73266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4d73266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65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c4d73266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c4d73266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2846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42200" y="1738813"/>
            <a:ext cx="7659600" cy="1188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34250" y="2842200"/>
            <a:ext cx="7675500" cy="56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300">
                <a:solidFill>
                  <a:srgbClr val="2ED3D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_1">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346872"/>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07" name="Google Shape;107;p21"/>
          <p:cNvSpPr txBox="1">
            <a:spLocks noGrp="1"/>
          </p:cNvSpPr>
          <p:nvPr>
            <p:ph type="subTitle" idx="1"/>
          </p:nvPr>
        </p:nvSpPr>
        <p:spPr>
          <a:xfrm>
            <a:off x="962200" y="1602350"/>
            <a:ext cx="2414100" cy="469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rgbClr val="2ED3D6"/>
                </a:solidFill>
              </a:defRPr>
            </a:lvl1pPr>
            <a:lvl2pPr lvl="1" algn="r" rtl="0">
              <a:spcBef>
                <a:spcPts val="1600"/>
              </a:spcBef>
              <a:spcAft>
                <a:spcPts val="0"/>
              </a:spcAft>
              <a:buNone/>
              <a:defRPr sz="2000" b="1">
                <a:solidFill>
                  <a:srgbClr val="2ED3D6"/>
                </a:solidFill>
              </a:defRPr>
            </a:lvl2pPr>
            <a:lvl3pPr lvl="2" algn="r" rtl="0">
              <a:spcBef>
                <a:spcPts val="1600"/>
              </a:spcBef>
              <a:spcAft>
                <a:spcPts val="0"/>
              </a:spcAft>
              <a:buNone/>
              <a:defRPr sz="2000" b="1">
                <a:solidFill>
                  <a:srgbClr val="2ED3D6"/>
                </a:solidFill>
              </a:defRPr>
            </a:lvl3pPr>
            <a:lvl4pPr lvl="3" algn="r" rtl="0">
              <a:spcBef>
                <a:spcPts val="1600"/>
              </a:spcBef>
              <a:spcAft>
                <a:spcPts val="0"/>
              </a:spcAft>
              <a:buNone/>
              <a:defRPr sz="2000" b="1">
                <a:solidFill>
                  <a:srgbClr val="2ED3D6"/>
                </a:solidFill>
              </a:defRPr>
            </a:lvl4pPr>
            <a:lvl5pPr lvl="4" algn="r" rtl="0">
              <a:spcBef>
                <a:spcPts val="1600"/>
              </a:spcBef>
              <a:spcAft>
                <a:spcPts val="0"/>
              </a:spcAft>
              <a:buNone/>
              <a:defRPr sz="2000" b="1">
                <a:solidFill>
                  <a:srgbClr val="2ED3D6"/>
                </a:solidFill>
              </a:defRPr>
            </a:lvl5pPr>
            <a:lvl6pPr lvl="5" algn="r" rtl="0">
              <a:spcBef>
                <a:spcPts val="1600"/>
              </a:spcBef>
              <a:spcAft>
                <a:spcPts val="0"/>
              </a:spcAft>
              <a:buNone/>
              <a:defRPr sz="2000" b="1">
                <a:solidFill>
                  <a:srgbClr val="2ED3D6"/>
                </a:solidFill>
              </a:defRPr>
            </a:lvl6pPr>
            <a:lvl7pPr lvl="6" algn="r" rtl="0">
              <a:spcBef>
                <a:spcPts val="1600"/>
              </a:spcBef>
              <a:spcAft>
                <a:spcPts val="0"/>
              </a:spcAft>
              <a:buNone/>
              <a:defRPr sz="2000" b="1">
                <a:solidFill>
                  <a:srgbClr val="2ED3D6"/>
                </a:solidFill>
              </a:defRPr>
            </a:lvl7pPr>
            <a:lvl8pPr lvl="7" algn="r" rtl="0">
              <a:spcBef>
                <a:spcPts val="1600"/>
              </a:spcBef>
              <a:spcAft>
                <a:spcPts val="0"/>
              </a:spcAft>
              <a:buNone/>
              <a:defRPr sz="2000" b="1">
                <a:solidFill>
                  <a:srgbClr val="2ED3D6"/>
                </a:solidFill>
              </a:defRPr>
            </a:lvl8pPr>
            <a:lvl9pPr lvl="8" algn="r" rtl="0">
              <a:spcBef>
                <a:spcPts val="1600"/>
              </a:spcBef>
              <a:spcAft>
                <a:spcPts val="1600"/>
              </a:spcAft>
              <a:buNone/>
              <a:defRPr sz="2000" b="1">
                <a:solidFill>
                  <a:srgbClr val="2ED3D6"/>
                </a:solidFill>
              </a:defRPr>
            </a:lvl9pPr>
          </a:lstStyle>
          <a:p>
            <a:endParaRPr/>
          </a:p>
        </p:txBody>
      </p:sp>
      <p:sp>
        <p:nvSpPr>
          <p:cNvPr id="108" name="Google Shape;108;p21"/>
          <p:cNvSpPr txBox="1">
            <a:spLocks noGrp="1"/>
          </p:cNvSpPr>
          <p:nvPr>
            <p:ph type="subTitle" idx="2"/>
          </p:nvPr>
        </p:nvSpPr>
        <p:spPr>
          <a:xfrm>
            <a:off x="962200" y="1911413"/>
            <a:ext cx="2414100" cy="570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109" name="Google Shape;109;p21"/>
          <p:cNvSpPr txBox="1">
            <a:spLocks noGrp="1"/>
          </p:cNvSpPr>
          <p:nvPr>
            <p:ph type="subTitle" idx="3"/>
          </p:nvPr>
        </p:nvSpPr>
        <p:spPr>
          <a:xfrm>
            <a:off x="962200" y="2839148"/>
            <a:ext cx="2414100" cy="467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rgbClr val="2ED3D6"/>
                </a:solidFill>
              </a:defRPr>
            </a:lvl1pPr>
            <a:lvl2pPr lvl="1" algn="r" rtl="0">
              <a:spcBef>
                <a:spcPts val="1600"/>
              </a:spcBef>
              <a:spcAft>
                <a:spcPts val="0"/>
              </a:spcAft>
              <a:buNone/>
              <a:defRPr sz="2000" b="1">
                <a:solidFill>
                  <a:srgbClr val="2ED3D6"/>
                </a:solidFill>
              </a:defRPr>
            </a:lvl2pPr>
            <a:lvl3pPr lvl="2" algn="r" rtl="0">
              <a:spcBef>
                <a:spcPts val="1600"/>
              </a:spcBef>
              <a:spcAft>
                <a:spcPts val="0"/>
              </a:spcAft>
              <a:buNone/>
              <a:defRPr sz="2000" b="1">
                <a:solidFill>
                  <a:srgbClr val="2ED3D6"/>
                </a:solidFill>
              </a:defRPr>
            </a:lvl3pPr>
            <a:lvl4pPr lvl="3" algn="r" rtl="0">
              <a:spcBef>
                <a:spcPts val="1600"/>
              </a:spcBef>
              <a:spcAft>
                <a:spcPts val="0"/>
              </a:spcAft>
              <a:buNone/>
              <a:defRPr sz="2000" b="1">
                <a:solidFill>
                  <a:srgbClr val="2ED3D6"/>
                </a:solidFill>
              </a:defRPr>
            </a:lvl4pPr>
            <a:lvl5pPr lvl="4" algn="r" rtl="0">
              <a:spcBef>
                <a:spcPts val="1600"/>
              </a:spcBef>
              <a:spcAft>
                <a:spcPts val="0"/>
              </a:spcAft>
              <a:buNone/>
              <a:defRPr sz="2000" b="1">
                <a:solidFill>
                  <a:srgbClr val="2ED3D6"/>
                </a:solidFill>
              </a:defRPr>
            </a:lvl5pPr>
            <a:lvl6pPr lvl="5" algn="r" rtl="0">
              <a:spcBef>
                <a:spcPts val="1600"/>
              </a:spcBef>
              <a:spcAft>
                <a:spcPts val="0"/>
              </a:spcAft>
              <a:buNone/>
              <a:defRPr sz="2000" b="1">
                <a:solidFill>
                  <a:srgbClr val="2ED3D6"/>
                </a:solidFill>
              </a:defRPr>
            </a:lvl6pPr>
            <a:lvl7pPr lvl="6" algn="r" rtl="0">
              <a:spcBef>
                <a:spcPts val="1600"/>
              </a:spcBef>
              <a:spcAft>
                <a:spcPts val="0"/>
              </a:spcAft>
              <a:buNone/>
              <a:defRPr sz="2000" b="1">
                <a:solidFill>
                  <a:srgbClr val="2ED3D6"/>
                </a:solidFill>
              </a:defRPr>
            </a:lvl7pPr>
            <a:lvl8pPr lvl="7" algn="r" rtl="0">
              <a:spcBef>
                <a:spcPts val="1600"/>
              </a:spcBef>
              <a:spcAft>
                <a:spcPts val="0"/>
              </a:spcAft>
              <a:buNone/>
              <a:defRPr sz="2000" b="1">
                <a:solidFill>
                  <a:srgbClr val="2ED3D6"/>
                </a:solidFill>
              </a:defRPr>
            </a:lvl8pPr>
            <a:lvl9pPr lvl="8" algn="r" rtl="0">
              <a:spcBef>
                <a:spcPts val="1600"/>
              </a:spcBef>
              <a:spcAft>
                <a:spcPts val="1600"/>
              </a:spcAft>
              <a:buNone/>
              <a:defRPr sz="2000" b="1">
                <a:solidFill>
                  <a:srgbClr val="2ED3D6"/>
                </a:solidFill>
              </a:defRPr>
            </a:lvl9pPr>
          </a:lstStyle>
          <a:p>
            <a:endParaRPr/>
          </a:p>
        </p:txBody>
      </p:sp>
      <p:sp>
        <p:nvSpPr>
          <p:cNvPr id="110" name="Google Shape;110;p21"/>
          <p:cNvSpPr txBox="1">
            <a:spLocks noGrp="1"/>
          </p:cNvSpPr>
          <p:nvPr>
            <p:ph type="subTitle" idx="4"/>
          </p:nvPr>
        </p:nvSpPr>
        <p:spPr>
          <a:xfrm>
            <a:off x="959500" y="3146532"/>
            <a:ext cx="2416800" cy="571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111" name="Google Shape;111;p21"/>
          <p:cNvSpPr txBox="1">
            <a:spLocks noGrp="1"/>
          </p:cNvSpPr>
          <p:nvPr>
            <p:ph type="subTitle" idx="5"/>
          </p:nvPr>
        </p:nvSpPr>
        <p:spPr>
          <a:xfrm>
            <a:off x="5770400" y="1601488"/>
            <a:ext cx="2414100" cy="46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2ED3D6"/>
                </a:solidFill>
              </a:defRPr>
            </a:lvl1pPr>
            <a:lvl2pPr lvl="1" rtl="0">
              <a:spcBef>
                <a:spcPts val="1600"/>
              </a:spcBef>
              <a:spcAft>
                <a:spcPts val="0"/>
              </a:spcAft>
              <a:buNone/>
              <a:defRPr sz="2000" b="1">
                <a:solidFill>
                  <a:srgbClr val="2ED3D6"/>
                </a:solidFill>
              </a:defRPr>
            </a:lvl2pPr>
            <a:lvl3pPr lvl="2" rtl="0">
              <a:spcBef>
                <a:spcPts val="1600"/>
              </a:spcBef>
              <a:spcAft>
                <a:spcPts val="0"/>
              </a:spcAft>
              <a:buNone/>
              <a:defRPr sz="2000" b="1">
                <a:solidFill>
                  <a:srgbClr val="2ED3D6"/>
                </a:solidFill>
              </a:defRPr>
            </a:lvl3pPr>
            <a:lvl4pPr lvl="3" rtl="0">
              <a:spcBef>
                <a:spcPts val="1600"/>
              </a:spcBef>
              <a:spcAft>
                <a:spcPts val="0"/>
              </a:spcAft>
              <a:buNone/>
              <a:defRPr sz="2000" b="1">
                <a:solidFill>
                  <a:srgbClr val="2ED3D6"/>
                </a:solidFill>
              </a:defRPr>
            </a:lvl4pPr>
            <a:lvl5pPr lvl="4" rtl="0">
              <a:spcBef>
                <a:spcPts val="1600"/>
              </a:spcBef>
              <a:spcAft>
                <a:spcPts val="0"/>
              </a:spcAft>
              <a:buNone/>
              <a:defRPr sz="2000" b="1">
                <a:solidFill>
                  <a:srgbClr val="2ED3D6"/>
                </a:solidFill>
              </a:defRPr>
            </a:lvl5pPr>
            <a:lvl6pPr lvl="5" rtl="0">
              <a:spcBef>
                <a:spcPts val="1600"/>
              </a:spcBef>
              <a:spcAft>
                <a:spcPts val="0"/>
              </a:spcAft>
              <a:buNone/>
              <a:defRPr sz="2000" b="1">
                <a:solidFill>
                  <a:srgbClr val="2ED3D6"/>
                </a:solidFill>
              </a:defRPr>
            </a:lvl6pPr>
            <a:lvl7pPr lvl="6" rtl="0">
              <a:spcBef>
                <a:spcPts val="1600"/>
              </a:spcBef>
              <a:spcAft>
                <a:spcPts val="0"/>
              </a:spcAft>
              <a:buNone/>
              <a:defRPr sz="2000" b="1">
                <a:solidFill>
                  <a:srgbClr val="2ED3D6"/>
                </a:solidFill>
              </a:defRPr>
            </a:lvl7pPr>
            <a:lvl8pPr lvl="7" rtl="0">
              <a:spcBef>
                <a:spcPts val="1600"/>
              </a:spcBef>
              <a:spcAft>
                <a:spcPts val="0"/>
              </a:spcAft>
              <a:buNone/>
              <a:defRPr sz="2000" b="1">
                <a:solidFill>
                  <a:srgbClr val="2ED3D6"/>
                </a:solidFill>
              </a:defRPr>
            </a:lvl8pPr>
            <a:lvl9pPr lvl="8" rtl="0">
              <a:spcBef>
                <a:spcPts val="1600"/>
              </a:spcBef>
              <a:spcAft>
                <a:spcPts val="1600"/>
              </a:spcAft>
              <a:buNone/>
              <a:defRPr sz="2000" b="1">
                <a:solidFill>
                  <a:srgbClr val="2ED3D6"/>
                </a:solidFill>
              </a:defRPr>
            </a:lvl9pPr>
          </a:lstStyle>
          <a:p>
            <a:endParaRPr/>
          </a:p>
        </p:txBody>
      </p:sp>
      <p:sp>
        <p:nvSpPr>
          <p:cNvPr id="112" name="Google Shape;112;p21"/>
          <p:cNvSpPr txBox="1">
            <a:spLocks noGrp="1"/>
          </p:cNvSpPr>
          <p:nvPr>
            <p:ph type="subTitle" idx="6"/>
          </p:nvPr>
        </p:nvSpPr>
        <p:spPr>
          <a:xfrm>
            <a:off x="5770400" y="1910638"/>
            <a:ext cx="2414100" cy="570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3" name="Google Shape;113;p21"/>
          <p:cNvSpPr txBox="1">
            <a:spLocks noGrp="1"/>
          </p:cNvSpPr>
          <p:nvPr>
            <p:ph type="subTitle" idx="7"/>
          </p:nvPr>
        </p:nvSpPr>
        <p:spPr>
          <a:xfrm>
            <a:off x="5770400" y="2837639"/>
            <a:ext cx="2414100" cy="467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b="1">
                <a:solidFill>
                  <a:srgbClr val="2ED3D6"/>
                </a:solidFill>
              </a:defRPr>
            </a:lvl1pPr>
            <a:lvl2pPr lvl="1" rtl="0">
              <a:spcBef>
                <a:spcPts val="1600"/>
              </a:spcBef>
              <a:spcAft>
                <a:spcPts val="0"/>
              </a:spcAft>
              <a:buNone/>
              <a:defRPr sz="2000" b="1">
                <a:solidFill>
                  <a:srgbClr val="2ED3D6"/>
                </a:solidFill>
              </a:defRPr>
            </a:lvl2pPr>
            <a:lvl3pPr lvl="2" rtl="0">
              <a:spcBef>
                <a:spcPts val="1600"/>
              </a:spcBef>
              <a:spcAft>
                <a:spcPts val="0"/>
              </a:spcAft>
              <a:buNone/>
              <a:defRPr sz="2000" b="1">
                <a:solidFill>
                  <a:srgbClr val="2ED3D6"/>
                </a:solidFill>
              </a:defRPr>
            </a:lvl3pPr>
            <a:lvl4pPr lvl="3" rtl="0">
              <a:spcBef>
                <a:spcPts val="1600"/>
              </a:spcBef>
              <a:spcAft>
                <a:spcPts val="0"/>
              </a:spcAft>
              <a:buNone/>
              <a:defRPr sz="2000" b="1">
                <a:solidFill>
                  <a:srgbClr val="2ED3D6"/>
                </a:solidFill>
              </a:defRPr>
            </a:lvl4pPr>
            <a:lvl5pPr lvl="4" rtl="0">
              <a:spcBef>
                <a:spcPts val="1600"/>
              </a:spcBef>
              <a:spcAft>
                <a:spcPts val="0"/>
              </a:spcAft>
              <a:buNone/>
              <a:defRPr sz="2000" b="1">
                <a:solidFill>
                  <a:srgbClr val="2ED3D6"/>
                </a:solidFill>
              </a:defRPr>
            </a:lvl5pPr>
            <a:lvl6pPr lvl="5" rtl="0">
              <a:spcBef>
                <a:spcPts val="1600"/>
              </a:spcBef>
              <a:spcAft>
                <a:spcPts val="0"/>
              </a:spcAft>
              <a:buNone/>
              <a:defRPr sz="2000" b="1">
                <a:solidFill>
                  <a:srgbClr val="2ED3D6"/>
                </a:solidFill>
              </a:defRPr>
            </a:lvl6pPr>
            <a:lvl7pPr lvl="6" rtl="0">
              <a:spcBef>
                <a:spcPts val="1600"/>
              </a:spcBef>
              <a:spcAft>
                <a:spcPts val="0"/>
              </a:spcAft>
              <a:buNone/>
              <a:defRPr sz="2000" b="1">
                <a:solidFill>
                  <a:srgbClr val="2ED3D6"/>
                </a:solidFill>
              </a:defRPr>
            </a:lvl7pPr>
            <a:lvl8pPr lvl="7" rtl="0">
              <a:spcBef>
                <a:spcPts val="1600"/>
              </a:spcBef>
              <a:spcAft>
                <a:spcPts val="0"/>
              </a:spcAft>
              <a:buNone/>
              <a:defRPr sz="2000" b="1">
                <a:solidFill>
                  <a:srgbClr val="2ED3D6"/>
                </a:solidFill>
              </a:defRPr>
            </a:lvl8pPr>
            <a:lvl9pPr lvl="8" rtl="0">
              <a:spcBef>
                <a:spcPts val="1600"/>
              </a:spcBef>
              <a:spcAft>
                <a:spcPts val="1600"/>
              </a:spcAft>
              <a:buNone/>
              <a:defRPr sz="2000" b="1">
                <a:solidFill>
                  <a:srgbClr val="2ED3D6"/>
                </a:solidFill>
              </a:defRPr>
            </a:lvl9pPr>
          </a:lstStyle>
          <a:p>
            <a:endParaRPr/>
          </a:p>
        </p:txBody>
      </p:sp>
      <p:sp>
        <p:nvSpPr>
          <p:cNvPr id="114" name="Google Shape;114;p21"/>
          <p:cNvSpPr txBox="1">
            <a:spLocks noGrp="1"/>
          </p:cNvSpPr>
          <p:nvPr>
            <p:ph type="subTitle" idx="8"/>
          </p:nvPr>
        </p:nvSpPr>
        <p:spPr>
          <a:xfrm>
            <a:off x="5770400" y="3145206"/>
            <a:ext cx="2414100" cy="571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115" name="Google Shape;115;p21"/>
          <p:cNvPicPr preferRelativeResize="0"/>
          <p:nvPr/>
        </p:nvPicPr>
        <p:blipFill>
          <a:blip r:embed="rId3">
            <a:alphaModFix/>
          </a:blip>
          <a:stretch>
            <a:fillRect/>
          </a:stretch>
        </p:blipFill>
        <p:spPr>
          <a:xfrm>
            <a:off x="7504324" y="113646"/>
            <a:ext cx="1168416" cy="1164000"/>
          </a:xfrm>
          <a:prstGeom prst="rect">
            <a:avLst/>
          </a:prstGeom>
          <a:noFill/>
          <a:ln>
            <a:noFill/>
          </a:ln>
        </p:spPr>
      </p:pic>
      <p:pic>
        <p:nvPicPr>
          <p:cNvPr id="116" name="Google Shape;116;p21"/>
          <p:cNvPicPr preferRelativeResize="0"/>
          <p:nvPr/>
        </p:nvPicPr>
        <p:blipFill>
          <a:blip r:embed="rId3">
            <a:alphaModFix/>
          </a:blip>
          <a:stretch>
            <a:fillRect/>
          </a:stretch>
        </p:blipFill>
        <p:spPr>
          <a:xfrm>
            <a:off x="929649" y="769423"/>
            <a:ext cx="713925" cy="7112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2">
  <p:cSld name="TITLE_AND_BODY_2">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726363" y="349276"/>
            <a:ext cx="769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23"/>
          <p:cNvSpPr txBox="1">
            <a:spLocks noGrp="1"/>
          </p:cNvSpPr>
          <p:nvPr>
            <p:ph type="subTitle" idx="1"/>
          </p:nvPr>
        </p:nvSpPr>
        <p:spPr>
          <a:xfrm>
            <a:off x="726238" y="993075"/>
            <a:ext cx="7691400" cy="3624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600"/>
              <a:buChar char="●"/>
              <a:defRPr sz="1200"/>
            </a:lvl1pPr>
            <a:lvl2pPr lvl="1">
              <a:spcBef>
                <a:spcPts val="1600"/>
              </a:spcBef>
              <a:spcAft>
                <a:spcPts val="0"/>
              </a:spcAft>
              <a:buClr>
                <a:schemeClr val="dk1"/>
              </a:buClr>
              <a:buSzPts val="1600"/>
              <a:buChar char="○"/>
              <a:defRPr/>
            </a:lvl2pPr>
            <a:lvl3pPr lvl="2">
              <a:spcBef>
                <a:spcPts val="1600"/>
              </a:spcBef>
              <a:spcAft>
                <a:spcPts val="0"/>
              </a:spcAft>
              <a:buClr>
                <a:schemeClr val="dk1"/>
              </a:buClr>
              <a:buSzPts val="1600"/>
              <a:buChar char="■"/>
              <a:defRPr/>
            </a:lvl3pPr>
            <a:lvl4pPr lvl="3">
              <a:spcBef>
                <a:spcPts val="1600"/>
              </a:spcBef>
              <a:spcAft>
                <a:spcPts val="0"/>
              </a:spcAft>
              <a:buClr>
                <a:schemeClr val="dk1"/>
              </a:buClr>
              <a:buSzPts val="1600"/>
              <a:buChar char="●"/>
              <a:defRPr/>
            </a:lvl4pPr>
            <a:lvl5pPr lvl="4">
              <a:spcBef>
                <a:spcPts val="1600"/>
              </a:spcBef>
              <a:spcAft>
                <a:spcPts val="0"/>
              </a:spcAft>
              <a:buClr>
                <a:schemeClr val="dk1"/>
              </a:buClr>
              <a:buSzPts val="1600"/>
              <a:buChar char="○"/>
              <a:defRPr/>
            </a:lvl5pPr>
            <a:lvl6pPr lvl="5">
              <a:spcBef>
                <a:spcPts val="1600"/>
              </a:spcBef>
              <a:spcAft>
                <a:spcPts val="0"/>
              </a:spcAft>
              <a:buClr>
                <a:schemeClr val="dk1"/>
              </a:buClr>
              <a:buSzPts val="1600"/>
              <a:buChar char="■"/>
              <a:defRPr/>
            </a:lvl6pPr>
            <a:lvl7pPr lvl="6">
              <a:spcBef>
                <a:spcPts val="1600"/>
              </a:spcBef>
              <a:spcAft>
                <a:spcPts val="0"/>
              </a:spcAft>
              <a:buClr>
                <a:schemeClr val="dk1"/>
              </a:buClr>
              <a:buSzPts val="1600"/>
              <a:buChar char="●"/>
              <a:defRPr/>
            </a:lvl7pPr>
            <a:lvl8pPr lvl="7">
              <a:spcBef>
                <a:spcPts val="1600"/>
              </a:spcBef>
              <a:spcAft>
                <a:spcPts val="0"/>
              </a:spcAft>
              <a:buClr>
                <a:schemeClr val="dk1"/>
              </a:buClr>
              <a:buSzPts val="1600"/>
              <a:buChar char="○"/>
              <a:defRPr/>
            </a:lvl8pPr>
            <a:lvl9pPr lvl="8">
              <a:spcBef>
                <a:spcPts val="1600"/>
              </a:spcBef>
              <a:spcAft>
                <a:spcPts val="1600"/>
              </a:spcAft>
              <a:buClr>
                <a:schemeClr val="dk1"/>
              </a:buClr>
              <a:buSzPts val="16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ONE_COLUMN_TEXT_1_1">
    <p:bg>
      <p:bgPr>
        <a:blipFill>
          <a:blip r:embed="rId2">
            <a:alphaModFix/>
          </a:blip>
          <a:stretch>
            <a:fillRect/>
          </a:stretch>
        </a:blip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ONE_COLUMN_TEXT_1_1_1">
    <p:bg>
      <p:bgPr>
        <a:blipFill>
          <a:blip r:embed="rId2">
            <a:alphaModFix/>
          </a:blip>
          <a:stretch>
            <a:fillRect/>
          </a:stretch>
        </a:blipFill>
        <a:effectLst/>
      </p:bgPr>
    </p:bg>
    <p:spTree>
      <p:nvGrpSpPr>
        <p:cNvPr id="1" name="Shape 14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ONE_COLUMN_TEXT_1_1_2">
    <p:bg>
      <p:bgPr>
        <a:blipFill>
          <a:blip r:embed="rId2">
            <a:alphaModFix/>
          </a:blip>
          <a:stretch>
            <a:fillRect/>
          </a:stretch>
        </a:blipFill>
        <a:effectLst/>
      </p:bgPr>
    </p:bg>
    <p:spTree>
      <p:nvGrpSpPr>
        <p:cNvPr id="1" name="Shape 14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ONE_COLUMN_TEXT_1_1_2_1">
    <p:bg>
      <p:bgPr>
        <a:blipFill>
          <a:blip r:embed="rId2">
            <a:alphaModFix/>
          </a:blip>
          <a:stretch>
            <a:fillRect/>
          </a:stretch>
        </a:blip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326917" y="1291260"/>
            <a:ext cx="3123300" cy="16569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9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438517" y="2079175"/>
            <a:ext cx="884100" cy="88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4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4326917" y="2944929"/>
            <a:ext cx="3123300" cy="6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solidFill>
                  <a:srgbClr val="2ED3D6"/>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1169175" y="1822283"/>
            <a:ext cx="6805800" cy="1187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1169025" y="2846917"/>
            <a:ext cx="6805800" cy="4743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solidFill>
                  <a:srgbClr val="2ED3D6"/>
                </a:solidFill>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pic>
        <p:nvPicPr>
          <p:cNvPr id="41" name="Google Shape;41;p11"/>
          <p:cNvPicPr preferRelativeResize="0"/>
          <p:nvPr/>
        </p:nvPicPr>
        <p:blipFill>
          <a:blip r:embed="rId2">
            <a:alphaModFix/>
          </a:blip>
          <a:stretch>
            <a:fillRect/>
          </a:stretch>
        </p:blipFill>
        <p:spPr>
          <a:xfrm>
            <a:off x="6213450" y="200249"/>
            <a:ext cx="1191902" cy="1187400"/>
          </a:xfrm>
          <a:prstGeom prst="rect">
            <a:avLst/>
          </a:prstGeom>
          <a:noFill/>
          <a:ln>
            <a:noFill/>
          </a:ln>
        </p:spPr>
      </p:pic>
      <p:pic>
        <p:nvPicPr>
          <p:cNvPr id="42" name="Google Shape;42;p11"/>
          <p:cNvPicPr preferRelativeResize="0"/>
          <p:nvPr/>
        </p:nvPicPr>
        <p:blipFill>
          <a:blip r:embed="rId2">
            <a:alphaModFix/>
          </a:blip>
          <a:stretch>
            <a:fillRect/>
          </a:stretch>
        </p:blipFill>
        <p:spPr>
          <a:xfrm>
            <a:off x="4210413" y="3777275"/>
            <a:ext cx="722975" cy="720250"/>
          </a:xfrm>
          <a:prstGeom prst="rect">
            <a:avLst/>
          </a:prstGeom>
          <a:noFill/>
          <a:ln>
            <a:noFill/>
          </a:ln>
        </p:spPr>
      </p:pic>
      <p:pic>
        <p:nvPicPr>
          <p:cNvPr id="43" name="Google Shape;43;p11"/>
          <p:cNvPicPr preferRelativeResize="0"/>
          <p:nvPr/>
        </p:nvPicPr>
        <p:blipFill>
          <a:blip r:embed="rId2">
            <a:alphaModFix/>
          </a:blip>
          <a:stretch>
            <a:fillRect/>
          </a:stretch>
        </p:blipFill>
        <p:spPr>
          <a:xfrm>
            <a:off x="1840650" y="242150"/>
            <a:ext cx="571103" cy="568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4"/>
          <p:cNvSpPr txBox="1">
            <a:spLocks noGrp="1"/>
          </p:cNvSpPr>
          <p:nvPr>
            <p:ph type="subTitle" idx="1"/>
          </p:nvPr>
        </p:nvSpPr>
        <p:spPr>
          <a:xfrm>
            <a:off x="4884550" y="1256650"/>
            <a:ext cx="2841900" cy="3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2ED3D6"/>
                </a:solidFill>
              </a:defRPr>
            </a:lvl1pPr>
            <a:lvl2pPr lvl="1" rtl="0">
              <a:spcBef>
                <a:spcPts val="1600"/>
              </a:spcBef>
              <a:spcAft>
                <a:spcPts val="0"/>
              </a:spcAft>
              <a:buNone/>
              <a:defRPr sz="1800">
                <a:solidFill>
                  <a:srgbClr val="2ED3D6"/>
                </a:solidFill>
              </a:defRPr>
            </a:lvl2pPr>
            <a:lvl3pPr lvl="2" rtl="0">
              <a:spcBef>
                <a:spcPts val="1600"/>
              </a:spcBef>
              <a:spcAft>
                <a:spcPts val="0"/>
              </a:spcAft>
              <a:buNone/>
              <a:defRPr sz="1800">
                <a:solidFill>
                  <a:srgbClr val="2ED3D6"/>
                </a:solidFill>
              </a:defRPr>
            </a:lvl3pPr>
            <a:lvl4pPr lvl="3" rtl="0">
              <a:spcBef>
                <a:spcPts val="1600"/>
              </a:spcBef>
              <a:spcAft>
                <a:spcPts val="0"/>
              </a:spcAft>
              <a:buNone/>
              <a:defRPr sz="1800">
                <a:solidFill>
                  <a:srgbClr val="2ED3D6"/>
                </a:solidFill>
              </a:defRPr>
            </a:lvl4pPr>
            <a:lvl5pPr lvl="4" rtl="0">
              <a:spcBef>
                <a:spcPts val="1600"/>
              </a:spcBef>
              <a:spcAft>
                <a:spcPts val="0"/>
              </a:spcAft>
              <a:buNone/>
              <a:defRPr sz="1800">
                <a:solidFill>
                  <a:srgbClr val="2ED3D6"/>
                </a:solidFill>
              </a:defRPr>
            </a:lvl5pPr>
            <a:lvl6pPr lvl="5" rtl="0">
              <a:spcBef>
                <a:spcPts val="1600"/>
              </a:spcBef>
              <a:spcAft>
                <a:spcPts val="0"/>
              </a:spcAft>
              <a:buNone/>
              <a:defRPr sz="1800">
                <a:solidFill>
                  <a:srgbClr val="2ED3D6"/>
                </a:solidFill>
              </a:defRPr>
            </a:lvl6pPr>
            <a:lvl7pPr lvl="6" rtl="0">
              <a:spcBef>
                <a:spcPts val="1600"/>
              </a:spcBef>
              <a:spcAft>
                <a:spcPts val="0"/>
              </a:spcAft>
              <a:buNone/>
              <a:defRPr sz="1800">
                <a:solidFill>
                  <a:srgbClr val="2ED3D6"/>
                </a:solidFill>
              </a:defRPr>
            </a:lvl7pPr>
            <a:lvl8pPr lvl="7" rtl="0">
              <a:spcBef>
                <a:spcPts val="1600"/>
              </a:spcBef>
              <a:spcAft>
                <a:spcPts val="0"/>
              </a:spcAft>
              <a:buNone/>
              <a:defRPr sz="1800">
                <a:solidFill>
                  <a:srgbClr val="2ED3D6"/>
                </a:solidFill>
              </a:defRPr>
            </a:lvl8pPr>
            <a:lvl9pPr lvl="8" rtl="0">
              <a:spcBef>
                <a:spcPts val="1600"/>
              </a:spcBef>
              <a:spcAft>
                <a:spcPts val="1600"/>
              </a:spcAft>
              <a:buNone/>
              <a:defRPr sz="1800">
                <a:solidFill>
                  <a:srgbClr val="2ED3D6"/>
                </a:solidFill>
              </a:defRPr>
            </a:lvl9pPr>
          </a:lstStyle>
          <a:p>
            <a:endParaRPr/>
          </a:p>
        </p:txBody>
      </p:sp>
      <p:sp>
        <p:nvSpPr>
          <p:cNvPr id="50" name="Google Shape;50;p14"/>
          <p:cNvSpPr txBox="1">
            <a:spLocks noGrp="1"/>
          </p:cNvSpPr>
          <p:nvPr>
            <p:ph type="subTitle" idx="2"/>
          </p:nvPr>
        </p:nvSpPr>
        <p:spPr>
          <a:xfrm>
            <a:off x="4884549" y="1575501"/>
            <a:ext cx="2841900" cy="617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1" name="Google Shape;51;p14"/>
          <p:cNvSpPr txBox="1">
            <a:spLocks noGrp="1"/>
          </p:cNvSpPr>
          <p:nvPr>
            <p:ph type="subTitle" idx="3"/>
          </p:nvPr>
        </p:nvSpPr>
        <p:spPr>
          <a:xfrm>
            <a:off x="4884550" y="2320814"/>
            <a:ext cx="2841900" cy="3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2ED3D6"/>
                </a:solidFill>
              </a:defRPr>
            </a:lvl1pPr>
            <a:lvl2pPr lvl="1" rtl="0">
              <a:spcBef>
                <a:spcPts val="1600"/>
              </a:spcBef>
              <a:spcAft>
                <a:spcPts val="0"/>
              </a:spcAft>
              <a:buNone/>
              <a:defRPr sz="1800">
                <a:solidFill>
                  <a:srgbClr val="2ED3D6"/>
                </a:solidFill>
              </a:defRPr>
            </a:lvl2pPr>
            <a:lvl3pPr lvl="2" rtl="0">
              <a:spcBef>
                <a:spcPts val="1600"/>
              </a:spcBef>
              <a:spcAft>
                <a:spcPts val="0"/>
              </a:spcAft>
              <a:buNone/>
              <a:defRPr sz="1800">
                <a:solidFill>
                  <a:srgbClr val="2ED3D6"/>
                </a:solidFill>
              </a:defRPr>
            </a:lvl3pPr>
            <a:lvl4pPr lvl="3" rtl="0">
              <a:spcBef>
                <a:spcPts val="1600"/>
              </a:spcBef>
              <a:spcAft>
                <a:spcPts val="0"/>
              </a:spcAft>
              <a:buNone/>
              <a:defRPr sz="1800">
                <a:solidFill>
                  <a:srgbClr val="2ED3D6"/>
                </a:solidFill>
              </a:defRPr>
            </a:lvl4pPr>
            <a:lvl5pPr lvl="4" rtl="0">
              <a:spcBef>
                <a:spcPts val="1600"/>
              </a:spcBef>
              <a:spcAft>
                <a:spcPts val="0"/>
              </a:spcAft>
              <a:buNone/>
              <a:defRPr sz="1800">
                <a:solidFill>
                  <a:srgbClr val="2ED3D6"/>
                </a:solidFill>
              </a:defRPr>
            </a:lvl5pPr>
            <a:lvl6pPr lvl="5" rtl="0">
              <a:spcBef>
                <a:spcPts val="1600"/>
              </a:spcBef>
              <a:spcAft>
                <a:spcPts val="0"/>
              </a:spcAft>
              <a:buNone/>
              <a:defRPr sz="1800">
                <a:solidFill>
                  <a:srgbClr val="2ED3D6"/>
                </a:solidFill>
              </a:defRPr>
            </a:lvl6pPr>
            <a:lvl7pPr lvl="6" rtl="0">
              <a:spcBef>
                <a:spcPts val="1600"/>
              </a:spcBef>
              <a:spcAft>
                <a:spcPts val="0"/>
              </a:spcAft>
              <a:buNone/>
              <a:defRPr sz="1800">
                <a:solidFill>
                  <a:srgbClr val="2ED3D6"/>
                </a:solidFill>
              </a:defRPr>
            </a:lvl7pPr>
            <a:lvl8pPr lvl="7" rtl="0">
              <a:spcBef>
                <a:spcPts val="1600"/>
              </a:spcBef>
              <a:spcAft>
                <a:spcPts val="0"/>
              </a:spcAft>
              <a:buNone/>
              <a:defRPr sz="1800">
                <a:solidFill>
                  <a:srgbClr val="2ED3D6"/>
                </a:solidFill>
              </a:defRPr>
            </a:lvl8pPr>
            <a:lvl9pPr lvl="8" rtl="0">
              <a:spcBef>
                <a:spcPts val="1600"/>
              </a:spcBef>
              <a:spcAft>
                <a:spcPts val="1600"/>
              </a:spcAft>
              <a:buNone/>
              <a:defRPr sz="1800">
                <a:solidFill>
                  <a:srgbClr val="2ED3D6"/>
                </a:solidFill>
              </a:defRPr>
            </a:lvl9pPr>
          </a:lstStyle>
          <a:p>
            <a:endParaRPr/>
          </a:p>
        </p:txBody>
      </p:sp>
      <p:sp>
        <p:nvSpPr>
          <p:cNvPr id="52" name="Google Shape;52;p14"/>
          <p:cNvSpPr txBox="1">
            <a:spLocks noGrp="1"/>
          </p:cNvSpPr>
          <p:nvPr>
            <p:ph type="subTitle" idx="4"/>
          </p:nvPr>
        </p:nvSpPr>
        <p:spPr>
          <a:xfrm>
            <a:off x="4884549" y="2639643"/>
            <a:ext cx="2841900" cy="617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3" name="Google Shape;53;p14"/>
          <p:cNvSpPr txBox="1">
            <a:spLocks noGrp="1"/>
          </p:cNvSpPr>
          <p:nvPr>
            <p:ph type="subTitle" idx="5"/>
          </p:nvPr>
        </p:nvSpPr>
        <p:spPr>
          <a:xfrm>
            <a:off x="4884550" y="3385101"/>
            <a:ext cx="2841900" cy="3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2ED3D6"/>
                </a:solidFill>
              </a:defRPr>
            </a:lvl1pPr>
            <a:lvl2pPr lvl="1" rtl="0">
              <a:spcBef>
                <a:spcPts val="1600"/>
              </a:spcBef>
              <a:spcAft>
                <a:spcPts val="0"/>
              </a:spcAft>
              <a:buNone/>
              <a:defRPr sz="1800">
                <a:solidFill>
                  <a:srgbClr val="2ED3D6"/>
                </a:solidFill>
              </a:defRPr>
            </a:lvl2pPr>
            <a:lvl3pPr lvl="2" rtl="0">
              <a:spcBef>
                <a:spcPts val="1600"/>
              </a:spcBef>
              <a:spcAft>
                <a:spcPts val="0"/>
              </a:spcAft>
              <a:buNone/>
              <a:defRPr sz="1800">
                <a:solidFill>
                  <a:srgbClr val="2ED3D6"/>
                </a:solidFill>
              </a:defRPr>
            </a:lvl3pPr>
            <a:lvl4pPr lvl="3" rtl="0">
              <a:spcBef>
                <a:spcPts val="1600"/>
              </a:spcBef>
              <a:spcAft>
                <a:spcPts val="0"/>
              </a:spcAft>
              <a:buNone/>
              <a:defRPr sz="1800">
                <a:solidFill>
                  <a:srgbClr val="2ED3D6"/>
                </a:solidFill>
              </a:defRPr>
            </a:lvl4pPr>
            <a:lvl5pPr lvl="4" rtl="0">
              <a:spcBef>
                <a:spcPts val="1600"/>
              </a:spcBef>
              <a:spcAft>
                <a:spcPts val="0"/>
              </a:spcAft>
              <a:buNone/>
              <a:defRPr sz="1800">
                <a:solidFill>
                  <a:srgbClr val="2ED3D6"/>
                </a:solidFill>
              </a:defRPr>
            </a:lvl5pPr>
            <a:lvl6pPr lvl="5" rtl="0">
              <a:spcBef>
                <a:spcPts val="1600"/>
              </a:spcBef>
              <a:spcAft>
                <a:spcPts val="0"/>
              </a:spcAft>
              <a:buNone/>
              <a:defRPr sz="1800">
                <a:solidFill>
                  <a:srgbClr val="2ED3D6"/>
                </a:solidFill>
              </a:defRPr>
            </a:lvl6pPr>
            <a:lvl7pPr lvl="6" rtl="0">
              <a:spcBef>
                <a:spcPts val="1600"/>
              </a:spcBef>
              <a:spcAft>
                <a:spcPts val="0"/>
              </a:spcAft>
              <a:buNone/>
              <a:defRPr sz="1800">
                <a:solidFill>
                  <a:srgbClr val="2ED3D6"/>
                </a:solidFill>
              </a:defRPr>
            </a:lvl7pPr>
            <a:lvl8pPr lvl="7" rtl="0">
              <a:spcBef>
                <a:spcPts val="1600"/>
              </a:spcBef>
              <a:spcAft>
                <a:spcPts val="0"/>
              </a:spcAft>
              <a:buNone/>
              <a:defRPr sz="1800">
                <a:solidFill>
                  <a:srgbClr val="2ED3D6"/>
                </a:solidFill>
              </a:defRPr>
            </a:lvl8pPr>
            <a:lvl9pPr lvl="8" rtl="0">
              <a:spcBef>
                <a:spcPts val="1600"/>
              </a:spcBef>
              <a:spcAft>
                <a:spcPts val="1600"/>
              </a:spcAft>
              <a:buNone/>
              <a:defRPr sz="1800">
                <a:solidFill>
                  <a:srgbClr val="2ED3D6"/>
                </a:solidFill>
              </a:defRPr>
            </a:lvl9pPr>
          </a:lstStyle>
          <a:p>
            <a:endParaRPr/>
          </a:p>
        </p:txBody>
      </p:sp>
      <p:sp>
        <p:nvSpPr>
          <p:cNvPr id="54" name="Google Shape;54;p14"/>
          <p:cNvSpPr txBox="1">
            <a:spLocks noGrp="1"/>
          </p:cNvSpPr>
          <p:nvPr>
            <p:ph type="subTitle" idx="6"/>
          </p:nvPr>
        </p:nvSpPr>
        <p:spPr>
          <a:xfrm>
            <a:off x="4884549" y="3703802"/>
            <a:ext cx="2841900" cy="617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5" name="Google Shape;55;p14"/>
          <p:cNvSpPr txBox="1">
            <a:spLocks noGrp="1"/>
          </p:cNvSpPr>
          <p:nvPr>
            <p:ph type="title" hasCustomPrompt="1"/>
          </p:nvPr>
        </p:nvSpPr>
        <p:spPr>
          <a:xfrm>
            <a:off x="4172567" y="1560845"/>
            <a:ext cx="640200" cy="3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 name="Google Shape;56;p14"/>
          <p:cNvSpPr txBox="1">
            <a:spLocks noGrp="1"/>
          </p:cNvSpPr>
          <p:nvPr>
            <p:ph type="title" idx="7" hasCustomPrompt="1"/>
          </p:nvPr>
        </p:nvSpPr>
        <p:spPr>
          <a:xfrm>
            <a:off x="4203883" y="2619750"/>
            <a:ext cx="640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7" name="Google Shape;57;p14"/>
          <p:cNvSpPr txBox="1">
            <a:spLocks noGrp="1"/>
          </p:cNvSpPr>
          <p:nvPr>
            <p:ph type="title" idx="8" hasCustomPrompt="1"/>
          </p:nvPr>
        </p:nvSpPr>
        <p:spPr>
          <a:xfrm>
            <a:off x="4202692" y="3679823"/>
            <a:ext cx="640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8" name="Google Shape;58;p14"/>
          <p:cNvSpPr txBox="1">
            <a:spLocks noGrp="1"/>
          </p:cNvSpPr>
          <p:nvPr>
            <p:ph type="title" idx="9"/>
          </p:nvPr>
        </p:nvSpPr>
        <p:spPr>
          <a:xfrm>
            <a:off x="726225" y="349276"/>
            <a:ext cx="769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None/>
              <a:defRPr sz="2800">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subTitle" idx="1"/>
          </p:nvPr>
        </p:nvSpPr>
        <p:spPr>
          <a:xfrm>
            <a:off x="1702125" y="2603630"/>
            <a:ext cx="15942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rgbClr val="2ED3D6"/>
                </a:solidFill>
              </a:defRPr>
            </a:lvl1pPr>
            <a:lvl2pPr lvl="1" algn="ctr" rtl="0">
              <a:spcBef>
                <a:spcPts val="1600"/>
              </a:spcBef>
              <a:spcAft>
                <a:spcPts val="0"/>
              </a:spcAft>
              <a:buNone/>
              <a:defRPr sz="1800">
                <a:solidFill>
                  <a:srgbClr val="2ED3D6"/>
                </a:solidFill>
              </a:defRPr>
            </a:lvl2pPr>
            <a:lvl3pPr lvl="2" algn="ctr" rtl="0">
              <a:spcBef>
                <a:spcPts val="1600"/>
              </a:spcBef>
              <a:spcAft>
                <a:spcPts val="0"/>
              </a:spcAft>
              <a:buNone/>
              <a:defRPr sz="1800">
                <a:solidFill>
                  <a:srgbClr val="2ED3D6"/>
                </a:solidFill>
              </a:defRPr>
            </a:lvl3pPr>
            <a:lvl4pPr lvl="3" algn="ctr" rtl="0">
              <a:spcBef>
                <a:spcPts val="1600"/>
              </a:spcBef>
              <a:spcAft>
                <a:spcPts val="0"/>
              </a:spcAft>
              <a:buNone/>
              <a:defRPr sz="1800">
                <a:solidFill>
                  <a:srgbClr val="2ED3D6"/>
                </a:solidFill>
              </a:defRPr>
            </a:lvl4pPr>
            <a:lvl5pPr lvl="4" algn="ctr" rtl="0">
              <a:spcBef>
                <a:spcPts val="1600"/>
              </a:spcBef>
              <a:spcAft>
                <a:spcPts val="0"/>
              </a:spcAft>
              <a:buNone/>
              <a:defRPr sz="1800">
                <a:solidFill>
                  <a:srgbClr val="2ED3D6"/>
                </a:solidFill>
              </a:defRPr>
            </a:lvl5pPr>
            <a:lvl6pPr lvl="5" algn="ctr" rtl="0">
              <a:spcBef>
                <a:spcPts val="1600"/>
              </a:spcBef>
              <a:spcAft>
                <a:spcPts val="0"/>
              </a:spcAft>
              <a:buNone/>
              <a:defRPr sz="1800">
                <a:solidFill>
                  <a:srgbClr val="2ED3D6"/>
                </a:solidFill>
              </a:defRPr>
            </a:lvl6pPr>
            <a:lvl7pPr lvl="6" algn="ctr" rtl="0">
              <a:spcBef>
                <a:spcPts val="1600"/>
              </a:spcBef>
              <a:spcAft>
                <a:spcPts val="0"/>
              </a:spcAft>
              <a:buNone/>
              <a:defRPr sz="1800">
                <a:solidFill>
                  <a:srgbClr val="2ED3D6"/>
                </a:solidFill>
              </a:defRPr>
            </a:lvl7pPr>
            <a:lvl8pPr lvl="7" algn="ctr" rtl="0">
              <a:spcBef>
                <a:spcPts val="1600"/>
              </a:spcBef>
              <a:spcAft>
                <a:spcPts val="0"/>
              </a:spcAft>
              <a:buNone/>
              <a:defRPr sz="1800">
                <a:solidFill>
                  <a:srgbClr val="2ED3D6"/>
                </a:solidFill>
              </a:defRPr>
            </a:lvl8pPr>
            <a:lvl9pPr lvl="8" algn="ctr" rtl="0">
              <a:spcBef>
                <a:spcPts val="1600"/>
              </a:spcBef>
              <a:spcAft>
                <a:spcPts val="1600"/>
              </a:spcAft>
              <a:buNone/>
              <a:defRPr sz="1800">
                <a:solidFill>
                  <a:srgbClr val="2ED3D6"/>
                </a:solidFill>
              </a:defRPr>
            </a:lvl9pPr>
          </a:lstStyle>
          <a:p>
            <a:endParaRPr/>
          </a:p>
        </p:txBody>
      </p:sp>
      <p:sp>
        <p:nvSpPr>
          <p:cNvPr id="61" name="Google Shape;61;p15"/>
          <p:cNvSpPr txBox="1">
            <a:spLocks noGrp="1"/>
          </p:cNvSpPr>
          <p:nvPr>
            <p:ph type="subTitle" idx="2"/>
          </p:nvPr>
        </p:nvSpPr>
        <p:spPr>
          <a:xfrm>
            <a:off x="1702125" y="2976706"/>
            <a:ext cx="1594200" cy="93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62" name="Google Shape;62;p15"/>
          <p:cNvSpPr txBox="1">
            <a:spLocks noGrp="1"/>
          </p:cNvSpPr>
          <p:nvPr>
            <p:ph type="subTitle" idx="3"/>
          </p:nvPr>
        </p:nvSpPr>
        <p:spPr>
          <a:xfrm>
            <a:off x="3774900" y="2603630"/>
            <a:ext cx="15942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rgbClr val="2ED3D6"/>
                </a:solidFill>
              </a:defRPr>
            </a:lvl1pPr>
            <a:lvl2pPr lvl="1" algn="ctr" rtl="0">
              <a:spcBef>
                <a:spcPts val="1600"/>
              </a:spcBef>
              <a:spcAft>
                <a:spcPts val="0"/>
              </a:spcAft>
              <a:buNone/>
              <a:defRPr sz="1800">
                <a:solidFill>
                  <a:srgbClr val="2ED3D6"/>
                </a:solidFill>
              </a:defRPr>
            </a:lvl2pPr>
            <a:lvl3pPr lvl="2" algn="ctr" rtl="0">
              <a:spcBef>
                <a:spcPts val="1600"/>
              </a:spcBef>
              <a:spcAft>
                <a:spcPts val="0"/>
              </a:spcAft>
              <a:buNone/>
              <a:defRPr sz="1800">
                <a:solidFill>
                  <a:srgbClr val="2ED3D6"/>
                </a:solidFill>
              </a:defRPr>
            </a:lvl3pPr>
            <a:lvl4pPr lvl="3" algn="ctr" rtl="0">
              <a:spcBef>
                <a:spcPts val="1600"/>
              </a:spcBef>
              <a:spcAft>
                <a:spcPts val="0"/>
              </a:spcAft>
              <a:buNone/>
              <a:defRPr sz="1800">
                <a:solidFill>
                  <a:srgbClr val="2ED3D6"/>
                </a:solidFill>
              </a:defRPr>
            </a:lvl4pPr>
            <a:lvl5pPr lvl="4" algn="ctr" rtl="0">
              <a:spcBef>
                <a:spcPts val="1600"/>
              </a:spcBef>
              <a:spcAft>
                <a:spcPts val="0"/>
              </a:spcAft>
              <a:buNone/>
              <a:defRPr sz="1800">
                <a:solidFill>
                  <a:srgbClr val="2ED3D6"/>
                </a:solidFill>
              </a:defRPr>
            </a:lvl5pPr>
            <a:lvl6pPr lvl="5" algn="ctr" rtl="0">
              <a:spcBef>
                <a:spcPts val="1600"/>
              </a:spcBef>
              <a:spcAft>
                <a:spcPts val="0"/>
              </a:spcAft>
              <a:buNone/>
              <a:defRPr sz="1800">
                <a:solidFill>
                  <a:srgbClr val="2ED3D6"/>
                </a:solidFill>
              </a:defRPr>
            </a:lvl6pPr>
            <a:lvl7pPr lvl="6" algn="ctr" rtl="0">
              <a:spcBef>
                <a:spcPts val="1600"/>
              </a:spcBef>
              <a:spcAft>
                <a:spcPts val="0"/>
              </a:spcAft>
              <a:buNone/>
              <a:defRPr sz="1800">
                <a:solidFill>
                  <a:srgbClr val="2ED3D6"/>
                </a:solidFill>
              </a:defRPr>
            </a:lvl7pPr>
            <a:lvl8pPr lvl="7" algn="ctr" rtl="0">
              <a:spcBef>
                <a:spcPts val="1600"/>
              </a:spcBef>
              <a:spcAft>
                <a:spcPts val="0"/>
              </a:spcAft>
              <a:buNone/>
              <a:defRPr sz="1800">
                <a:solidFill>
                  <a:srgbClr val="2ED3D6"/>
                </a:solidFill>
              </a:defRPr>
            </a:lvl8pPr>
            <a:lvl9pPr lvl="8" algn="ctr" rtl="0">
              <a:spcBef>
                <a:spcPts val="1600"/>
              </a:spcBef>
              <a:spcAft>
                <a:spcPts val="1600"/>
              </a:spcAft>
              <a:buNone/>
              <a:defRPr sz="1800">
                <a:solidFill>
                  <a:srgbClr val="2ED3D6"/>
                </a:solidFill>
              </a:defRPr>
            </a:lvl9pPr>
          </a:lstStyle>
          <a:p>
            <a:endParaRPr/>
          </a:p>
        </p:txBody>
      </p:sp>
      <p:sp>
        <p:nvSpPr>
          <p:cNvPr id="63" name="Google Shape;63;p15"/>
          <p:cNvSpPr txBox="1">
            <a:spLocks noGrp="1"/>
          </p:cNvSpPr>
          <p:nvPr>
            <p:ph type="subTitle" idx="4"/>
          </p:nvPr>
        </p:nvSpPr>
        <p:spPr>
          <a:xfrm>
            <a:off x="3774900" y="2976706"/>
            <a:ext cx="1594200" cy="93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64" name="Google Shape;64;p15"/>
          <p:cNvSpPr txBox="1">
            <a:spLocks noGrp="1"/>
          </p:cNvSpPr>
          <p:nvPr>
            <p:ph type="subTitle" idx="5"/>
          </p:nvPr>
        </p:nvSpPr>
        <p:spPr>
          <a:xfrm>
            <a:off x="5847675" y="2603630"/>
            <a:ext cx="15942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rgbClr val="2ED3D6"/>
                </a:solidFill>
              </a:defRPr>
            </a:lvl1pPr>
            <a:lvl2pPr lvl="1" algn="ctr" rtl="0">
              <a:spcBef>
                <a:spcPts val="1600"/>
              </a:spcBef>
              <a:spcAft>
                <a:spcPts val="0"/>
              </a:spcAft>
              <a:buNone/>
              <a:defRPr sz="1800">
                <a:solidFill>
                  <a:srgbClr val="2ED3D6"/>
                </a:solidFill>
              </a:defRPr>
            </a:lvl2pPr>
            <a:lvl3pPr lvl="2" algn="ctr" rtl="0">
              <a:spcBef>
                <a:spcPts val="1600"/>
              </a:spcBef>
              <a:spcAft>
                <a:spcPts val="0"/>
              </a:spcAft>
              <a:buNone/>
              <a:defRPr sz="1800">
                <a:solidFill>
                  <a:srgbClr val="2ED3D6"/>
                </a:solidFill>
              </a:defRPr>
            </a:lvl3pPr>
            <a:lvl4pPr lvl="3" algn="ctr" rtl="0">
              <a:spcBef>
                <a:spcPts val="1600"/>
              </a:spcBef>
              <a:spcAft>
                <a:spcPts val="0"/>
              </a:spcAft>
              <a:buNone/>
              <a:defRPr sz="1800">
                <a:solidFill>
                  <a:srgbClr val="2ED3D6"/>
                </a:solidFill>
              </a:defRPr>
            </a:lvl4pPr>
            <a:lvl5pPr lvl="4" algn="ctr" rtl="0">
              <a:spcBef>
                <a:spcPts val="1600"/>
              </a:spcBef>
              <a:spcAft>
                <a:spcPts val="0"/>
              </a:spcAft>
              <a:buNone/>
              <a:defRPr sz="1800">
                <a:solidFill>
                  <a:srgbClr val="2ED3D6"/>
                </a:solidFill>
              </a:defRPr>
            </a:lvl5pPr>
            <a:lvl6pPr lvl="5" algn="ctr" rtl="0">
              <a:spcBef>
                <a:spcPts val="1600"/>
              </a:spcBef>
              <a:spcAft>
                <a:spcPts val="0"/>
              </a:spcAft>
              <a:buNone/>
              <a:defRPr sz="1800">
                <a:solidFill>
                  <a:srgbClr val="2ED3D6"/>
                </a:solidFill>
              </a:defRPr>
            </a:lvl6pPr>
            <a:lvl7pPr lvl="6" algn="ctr" rtl="0">
              <a:spcBef>
                <a:spcPts val="1600"/>
              </a:spcBef>
              <a:spcAft>
                <a:spcPts val="0"/>
              </a:spcAft>
              <a:buNone/>
              <a:defRPr sz="1800">
                <a:solidFill>
                  <a:srgbClr val="2ED3D6"/>
                </a:solidFill>
              </a:defRPr>
            </a:lvl7pPr>
            <a:lvl8pPr lvl="7" algn="ctr" rtl="0">
              <a:spcBef>
                <a:spcPts val="1600"/>
              </a:spcBef>
              <a:spcAft>
                <a:spcPts val="0"/>
              </a:spcAft>
              <a:buNone/>
              <a:defRPr sz="1800">
                <a:solidFill>
                  <a:srgbClr val="2ED3D6"/>
                </a:solidFill>
              </a:defRPr>
            </a:lvl8pPr>
            <a:lvl9pPr lvl="8" algn="ctr" rtl="0">
              <a:spcBef>
                <a:spcPts val="1600"/>
              </a:spcBef>
              <a:spcAft>
                <a:spcPts val="1600"/>
              </a:spcAft>
              <a:buNone/>
              <a:defRPr sz="1800">
                <a:solidFill>
                  <a:srgbClr val="2ED3D6"/>
                </a:solidFill>
              </a:defRPr>
            </a:lvl9pPr>
          </a:lstStyle>
          <a:p>
            <a:endParaRPr/>
          </a:p>
        </p:txBody>
      </p:sp>
      <p:sp>
        <p:nvSpPr>
          <p:cNvPr id="65" name="Google Shape;65;p15"/>
          <p:cNvSpPr txBox="1">
            <a:spLocks noGrp="1"/>
          </p:cNvSpPr>
          <p:nvPr>
            <p:ph type="subTitle" idx="6"/>
          </p:nvPr>
        </p:nvSpPr>
        <p:spPr>
          <a:xfrm>
            <a:off x="5847675" y="2976706"/>
            <a:ext cx="1594200" cy="938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66" name="Google Shape;66;p15"/>
          <p:cNvSpPr txBox="1">
            <a:spLocks noGrp="1"/>
          </p:cNvSpPr>
          <p:nvPr>
            <p:ph type="title"/>
          </p:nvPr>
        </p:nvSpPr>
        <p:spPr>
          <a:xfrm>
            <a:off x="726225" y="349276"/>
            <a:ext cx="769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None/>
              <a:defRPr sz="2800">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67" name="Google Shape;67;p15"/>
          <p:cNvPicPr preferRelativeResize="0"/>
          <p:nvPr/>
        </p:nvPicPr>
        <p:blipFill>
          <a:blip r:embed="rId3">
            <a:alphaModFix/>
          </a:blip>
          <a:stretch>
            <a:fillRect/>
          </a:stretch>
        </p:blipFill>
        <p:spPr>
          <a:xfrm>
            <a:off x="410025" y="3777899"/>
            <a:ext cx="941963" cy="938400"/>
          </a:xfrm>
          <a:prstGeom prst="rect">
            <a:avLst/>
          </a:prstGeom>
          <a:noFill/>
          <a:ln>
            <a:noFill/>
          </a:ln>
        </p:spPr>
      </p:pic>
      <p:pic>
        <p:nvPicPr>
          <p:cNvPr id="68" name="Google Shape;68;p15"/>
          <p:cNvPicPr preferRelativeResize="0"/>
          <p:nvPr/>
        </p:nvPicPr>
        <p:blipFill>
          <a:blip r:embed="rId3">
            <a:alphaModFix/>
          </a:blip>
          <a:stretch>
            <a:fillRect/>
          </a:stretch>
        </p:blipFill>
        <p:spPr>
          <a:xfrm>
            <a:off x="7030175" y="471924"/>
            <a:ext cx="574882" cy="572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4_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6"/>
          <p:cNvSpPr txBox="1">
            <a:spLocks noGrp="1"/>
          </p:cNvSpPr>
          <p:nvPr>
            <p:ph type="subTitle" idx="1"/>
          </p:nvPr>
        </p:nvSpPr>
        <p:spPr>
          <a:xfrm>
            <a:off x="929325" y="3278318"/>
            <a:ext cx="1594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rgbClr val="2ED3D6"/>
                </a:solidFill>
              </a:defRPr>
            </a:lvl1pPr>
            <a:lvl2pPr lvl="1" algn="ctr" rtl="0">
              <a:spcBef>
                <a:spcPts val="0"/>
              </a:spcBef>
              <a:spcAft>
                <a:spcPts val="0"/>
              </a:spcAft>
              <a:buNone/>
              <a:defRPr sz="1800">
                <a:solidFill>
                  <a:srgbClr val="2ED3D6"/>
                </a:solidFill>
              </a:defRPr>
            </a:lvl2pPr>
            <a:lvl3pPr lvl="2" algn="ctr" rtl="0">
              <a:spcBef>
                <a:spcPts val="0"/>
              </a:spcBef>
              <a:spcAft>
                <a:spcPts val="0"/>
              </a:spcAft>
              <a:buNone/>
              <a:defRPr sz="1800">
                <a:solidFill>
                  <a:srgbClr val="2ED3D6"/>
                </a:solidFill>
              </a:defRPr>
            </a:lvl3pPr>
            <a:lvl4pPr lvl="3" algn="ctr" rtl="0">
              <a:spcBef>
                <a:spcPts val="0"/>
              </a:spcBef>
              <a:spcAft>
                <a:spcPts val="0"/>
              </a:spcAft>
              <a:buNone/>
              <a:defRPr sz="1800">
                <a:solidFill>
                  <a:srgbClr val="2ED3D6"/>
                </a:solidFill>
              </a:defRPr>
            </a:lvl4pPr>
            <a:lvl5pPr lvl="4" algn="ctr" rtl="0">
              <a:spcBef>
                <a:spcPts val="0"/>
              </a:spcBef>
              <a:spcAft>
                <a:spcPts val="0"/>
              </a:spcAft>
              <a:buNone/>
              <a:defRPr sz="1800">
                <a:solidFill>
                  <a:srgbClr val="2ED3D6"/>
                </a:solidFill>
              </a:defRPr>
            </a:lvl5pPr>
            <a:lvl6pPr lvl="5" algn="ctr" rtl="0">
              <a:spcBef>
                <a:spcPts val="0"/>
              </a:spcBef>
              <a:spcAft>
                <a:spcPts val="0"/>
              </a:spcAft>
              <a:buNone/>
              <a:defRPr sz="1800">
                <a:solidFill>
                  <a:srgbClr val="2ED3D6"/>
                </a:solidFill>
              </a:defRPr>
            </a:lvl6pPr>
            <a:lvl7pPr lvl="6" algn="ctr" rtl="0">
              <a:spcBef>
                <a:spcPts val="0"/>
              </a:spcBef>
              <a:spcAft>
                <a:spcPts val="0"/>
              </a:spcAft>
              <a:buNone/>
              <a:defRPr sz="1800">
                <a:solidFill>
                  <a:srgbClr val="2ED3D6"/>
                </a:solidFill>
              </a:defRPr>
            </a:lvl7pPr>
            <a:lvl8pPr lvl="7" algn="ctr" rtl="0">
              <a:spcBef>
                <a:spcPts val="0"/>
              </a:spcBef>
              <a:spcAft>
                <a:spcPts val="0"/>
              </a:spcAft>
              <a:buNone/>
              <a:defRPr sz="1800">
                <a:solidFill>
                  <a:srgbClr val="2ED3D6"/>
                </a:solidFill>
              </a:defRPr>
            </a:lvl8pPr>
            <a:lvl9pPr lvl="8" algn="ctr" rtl="0">
              <a:spcBef>
                <a:spcPts val="0"/>
              </a:spcBef>
              <a:spcAft>
                <a:spcPts val="0"/>
              </a:spcAft>
              <a:buNone/>
              <a:defRPr sz="1800">
                <a:solidFill>
                  <a:srgbClr val="2ED3D6"/>
                </a:solidFill>
              </a:defRPr>
            </a:lvl9pPr>
          </a:lstStyle>
          <a:p>
            <a:endParaRPr/>
          </a:p>
        </p:txBody>
      </p:sp>
      <p:sp>
        <p:nvSpPr>
          <p:cNvPr id="71" name="Google Shape;71;p16"/>
          <p:cNvSpPr txBox="1">
            <a:spLocks noGrp="1"/>
          </p:cNvSpPr>
          <p:nvPr>
            <p:ph type="subTitle" idx="2"/>
          </p:nvPr>
        </p:nvSpPr>
        <p:spPr>
          <a:xfrm>
            <a:off x="929325" y="3602338"/>
            <a:ext cx="1594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2" name="Google Shape;72;p16"/>
          <p:cNvSpPr txBox="1">
            <a:spLocks noGrp="1"/>
          </p:cNvSpPr>
          <p:nvPr>
            <p:ph type="subTitle" idx="3"/>
          </p:nvPr>
        </p:nvSpPr>
        <p:spPr>
          <a:xfrm>
            <a:off x="929325" y="1269793"/>
            <a:ext cx="1594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rgbClr val="2ED3D6"/>
                </a:solidFill>
              </a:defRPr>
            </a:lvl1pPr>
            <a:lvl2pPr lvl="1" algn="ctr" rtl="0">
              <a:spcBef>
                <a:spcPts val="0"/>
              </a:spcBef>
              <a:spcAft>
                <a:spcPts val="0"/>
              </a:spcAft>
              <a:buNone/>
              <a:defRPr sz="1800">
                <a:solidFill>
                  <a:srgbClr val="2ED3D6"/>
                </a:solidFill>
              </a:defRPr>
            </a:lvl2pPr>
            <a:lvl3pPr lvl="2" algn="ctr" rtl="0">
              <a:spcBef>
                <a:spcPts val="0"/>
              </a:spcBef>
              <a:spcAft>
                <a:spcPts val="0"/>
              </a:spcAft>
              <a:buNone/>
              <a:defRPr sz="1800">
                <a:solidFill>
                  <a:srgbClr val="2ED3D6"/>
                </a:solidFill>
              </a:defRPr>
            </a:lvl3pPr>
            <a:lvl4pPr lvl="3" algn="ctr" rtl="0">
              <a:spcBef>
                <a:spcPts val="0"/>
              </a:spcBef>
              <a:spcAft>
                <a:spcPts val="0"/>
              </a:spcAft>
              <a:buNone/>
              <a:defRPr sz="1800">
                <a:solidFill>
                  <a:srgbClr val="2ED3D6"/>
                </a:solidFill>
              </a:defRPr>
            </a:lvl4pPr>
            <a:lvl5pPr lvl="4" algn="ctr" rtl="0">
              <a:spcBef>
                <a:spcPts val="0"/>
              </a:spcBef>
              <a:spcAft>
                <a:spcPts val="0"/>
              </a:spcAft>
              <a:buNone/>
              <a:defRPr sz="1800">
                <a:solidFill>
                  <a:srgbClr val="2ED3D6"/>
                </a:solidFill>
              </a:defRPr>
            </a:lvl5pPr>
            <a:lvl6pPr lvl="5" algn="ctr" rtl="0">
              <a:spcBef>
                <a:spcPts val="0"/>
              </a:spcBef>
              <a:spcAft>
                <a:spcPts val="0"/>
              </a:spcAft>
              <a:buNone/>
              <a:defRPr sz="1800">
                <a:solidFill>
                  <a:srgbClr val="2ED3D6"/>
                </a:solidFill>
              </a:defRPr>
            </a:lvl6pPr>
            <a:lvl7pPr lvl="6" algn="ctr" rtl="0">
              <a:spcBef>
                <a:spcPts val="0"/>
              </a:spcBef>
              <a:spcAft>
                <a:spcPts val="0"/>
              </a:spcAft>
              <a:buNone/>
              <a:defRPr sz="1800">
                <a:solidFill>
                  <a:srgbClr val="2ED3D6"/>
                </a:solidFill>
              </a:defRPr>
            </a:lvl7pPr>
            <a:lvl8pPr lvl="7" algn="ctr" rtl="0">
              <a:spcBef>
                <a:spcPts val="0"/>
              </a:spcBef>
              <a:spcAft>
                <a:spcPts val="0"/>
              </a:spcAft>
              <a:buNone/>
              <a:defRPr sz="1800">
                <a:solidFill>
                  <a:srgbClr val="2ED3D6"/>
                </a:solidFill>
              </a:defRPr>
            </a:lvl8pPr>
            <a:lvl9pPr lvl="8" algn="ctr" rtl="0">
              <a:spcBef>
                <a:spcPts val="0"/>
              </a:spcBef>
              <a:spcAft>
                <a:spcPts val="0"/>
              </a:spcAft>
              <a:buNone/>
              <a:defRPr sz="1800">
                <a:solidFill>
                  <a:srgbClr val="2ED3D6"/>
                </a:solidFill>
              </a:defRPr>
            </a:lvl9pPr>
          </a:lstStyle>
          <a:p>
            <a:endParaRPr/>
          </a:p>
        </p:txBody>
      </p:sp>
      <p:sp>
        <p:nvSpPr>
          <p:cNvPr id="73" name="Google Shape;73;p16"/>
          <p:cNvSpPr txBox="1">
            <a:spLocks noGrp="1"/>
          </p:cNvSpPr>
          <p:nvPr>
            <p:ph type="subTitle" idx="4"/>
          </p:nvPr>
        </p:nvSpPr>
        <p:spPr>
          <a:xfrm>
            <a:off x="929325" y="1593812"/>
            <a:ext cx="1594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sp>
        <p:nvSpPr>
          <p:cNvPr id="74" name="Google Shape;74;p16"/>
          <p:cNvSpPr txBox="1">
            <a:spLocks noGrp="1"/>
          </p:cNvSpPr>
          <p:nvPr>
            <p:ph type="subTitle" idx="5"/>
          </p:nvPr>
        </p:nvSpPr>
        <p:spPr>
          <a:xfrm>
            <a:off x="6620475" y="2422293"/>
            <a:ext cx="1594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rgbClr val="2ED3D6"/>
                </a:solidFill>
              </a:defRPr>
            </a:lvl1pPr>
            <a:lvl2pPr lvl="1" algn="ctr" rtl="0">
              <a:spcBef>
                <a:spcPts val="0"/>
              </a:spcBef>
              <a:spcAft>
                <a:spcPts val="0"/>
              </a:spcAft>
              <a:buNone/>
              <a:defRPr sz="1800">
                <a:solidFill>
                  <a:srgbClr val="2ED3D6"/>
                </a:solidFill>
              </a:defRPr>
            </a:lvl2pPr>
            <a:lvl3pPr lvl="2" algn="ctr" rtl="0">
              <a:spcBef>
                <a:spcPts val="0"/>
              </a:spcBef>
              <a:spcAft>
                <a:spcPts val="0"/>
              </a:spcAft>
              <a:buNone/>
              <a:defRPr sz="1800">
                <a:solidFill>
                  <a:srgbClr val="2ED3D6"/>
                </a:solidFill>
              </a:defRPr>
            </a:lvl3pPr>
            <a:lvl4pPr lvl="3" algn="ctr" rtl="0">
              <a:spcBef>
                <a:spcPts val="0"/>
              </a:spcBef>
              <a:spcAft>
                <a:spcPts val="0"/>
              </a:spcAft>
              <a:buNone/>
              <a:defRPr sz="1800">
                <a:solidFill>
                  <a:srgbClr val="2ED3D6"/>
                </a:solidFill>
              </a:defRPr>
            </a:lvl4pPr>
            <a:lvl5pPr lvl="4" algn="ctr" rtl="0">
              <a:spcBef>
                <a:spcPts val="0"/>
              </a:spcBef>
              <a:spcAft>
                <a:spcPts val="0"/>
              </a:spcAft>
              <a:buNone/>
              <a:defRPr sz="1800">
                <a:solidFill>
                  <a:srgbClr val="2ED3D6"/>
                </a:solidFill>
              </a:defRPr>
            </a:lvl5pPr>
            <a:lvl6pPr lvl="5" algn="ctr" rtl="0">
              <a:spcBef>
                <a:spcPts val="0"/>
              </a:spcBef>
              <a:spcAft>
                <a:spcPts val="0"/>
              </a:spcAft>
              <a:buNone/>
              <a:defRPr sz="1800">
                <a:solidFill>
                  <a:srgbClr val="2ED3D6"/>
                </a:solidFill>
              </a:defRPr>
            </a:lvl6pPr>
            <a:lvl7pPr lvl="6" algn="ctr" rtl="0">
              <a:spcBef>
                <a:spcPts val="0"/>
              </a:spcBef>
              <a:spcAft>
                <a:spcPts val="0"/>
              </a:spcAft>
              <a:buNone/>
              <a:defRPr sz="1800">
                <a:solidFill>
                  <a:srgbClr val="2ED3D6"/>
                </a:solidFill>
              </a:defRPr>
            </a:lvl7pPr>
            <a:lvl8pPr lvl="7" algn="ctr" rtl="0">
              <a:spcBef>
                <a:spcPts val="0"/>
              </a:spcBef>
              <a:spcAft>
                <a:spcPts val="0"/>
              </a:spcAft>
              <a:buNone/>
              <a:defRPr sz="1800">
                <a:solidFill>
                  <a:srgbClr val="2ED3D6"/>
                </a:solidFill>
              </a:defRPr>
            </a:lvl8pPr>
            <a:lvl9pPr lvl="8" algn="ctr" rtl="0">
              <a:spcBef>
                <a:spcPts val="0"/>
              </a:spcBef>
              <a:spcAft>
                <a:spcPts val="0"/>
              </a:spcAft>
              <a:buNone/>
              <a:defRPr sz="1800">
                <a:solidFill>
                  <a:srgbClr val="2ED3D6"/>
                </a:solidFill>
              </a:defRPr>
            </a:lvl9pPr>
          </a:lstStyle>
          <a:p>
            <a:endParaRPr/>
          </a:p>
        </p:txBody>
      </p:sp>
      <p:sp>
        <p:nvSpPr>
          <p:cNvPr id="75" name="Google Shape;75;p16"/>
          <p:cNvSpPr txBox="1">
            <a:spLocks noGrp="1"/>
          </p:cNvSpPr>
          <p:nvPr>
            <p:ph type="subTitle" idx="6"/>
          </p:nvPr>
        </p:nvSpPr>
        <p:spPr>
          <a:xfrm>
            <a:off x="6620500" y="2746313"/>
            <a:ext cx="1594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chemeClr val="dk1"/>
                </a:solidFill>
              </a:defRPr>
            </a:lvl1pPr>
            <a:lvl2pPr lvl="1" algn="ctr" rtl="0">
              <a:spcBef>
                <a:spcPts val="0"/>
              </a:spcBef>
              <a:spcAft>
                <a:spcPts val="0"/>
              </a:spcAft>
              <a:buNone/>
              <a:defRPr>
                <a:solidFill>
                  <a:schemeClr val="dk1"/>
                </a:solidFill>
              </a:defRPr>
            </a:lvl2pPr>
            <a:lvl3pPr lvl="2" algn="ctr" rtl="0">
              <a:spcBef>
                <a:spcPts val="0"/>
              </a:spcBef>
              <a:spcAft>
                <a:spcPts val="0"/>
              </a:spcAft>
              <a:buNone/>
              <a:defRPr>
                <a:solidFill>
                  <a:schemeClr val="dk1"/>
                </a:solidFill>
              </a:defRPr>
            </a:lvl3pPr>
            <a:lvl4pPr lvl="3" algn="ctr" rtl="0">
              <a:spcBef>
                <a:spcPts val="0"/>
              </a:spcBef>
              <a:spcAft>
                <a:spcPts val="0"/>
              </a:spcAft>
              <a:buNone/>
              <a:defRPr>
                <a:solidFill>
                  <a:schemeClr val="dk1"/>
                </a:solidFill>
              </a:defRPr>
            </a:lvl4pPr>
            <a:lvl5pPr lvl="4" algn="ctr" rtl="0">
              <a:spcBef>
                <a:spcPts val="0"/>
              </a:spcBef>
              <a:spcAft>
                <a:spcPts val="0"/>
              </a:spcAft>
              <a:buNone/>
              <a:defRPr>
                <a:solidFill>
                  <a:schemeClr val="dk1"/>
                </a:solidFill>
              </a:defRPr>
            </a:lvl5pPr>
            <a:lvl6pPr lvl="5" algn="ctr" rtl="0">
              <a:spcBef>
                <a:spcPts val="0"/>
              </a:spcBef>
              <a:spcAft>
                <a:spcPts val="0"/>
              </a:spcAft>
              <a:buNone/>
              <a:defRPr>
                <a:solidFill>
                  <a:schemeClr val="dk1"/>
                </a:solidFill>
              </a:defRPr>
            </a:lvl6pPr>
            <a:lvl7pPr lvl="6" algn="ctr" rtl="0">
              <a:spcBef>
                <a:spcPts val="0"/>
              </a:spcBef>
              <a:spcAft>
                <a:spcPts val="0"/>
              </a:spcAft>
              <a:buNone/>
              <a:defRPr>
                <a:solidFill>
                  <a:schemeClr val="dk1"/>
                </a:solidFill>
              </a:defRPr>
            </a:lvl7pPr>
            <a:lvl8pPr lvl="7" algn="ctr" rtl="0">
              <a:spcBef>
                <a:spcPts val="0"/>
              </a:spcBef>
              <a:spcAft>
                <a:spcPts val="0"/>
              </a:spcAft>
              <a:buNone/>
              <a:defRPr>
                <a:solidFill>
                  <a:schemeClr val="dk1"/>
                </a:solidFill>
              </a:defRPr>
            </a:lvl8pPr>
            <a:lvl9pPr lvl="8" algn="ctr" rtl="0">
              <a:spcBef>
                <a:spcPts val="0"/>
              </a:spcBef>
              <a:spcAft>
                <a:spcPts val="0"/>
              </a:spcAft>
              <a:buNone/>
              <a:defRPr>
                <a:solidFill>
                  <a:schemeClr val="dk1"/>
                </a:solidFill>
              </a:defRPr>
            </a:lvl9pPr>
          </a:lstStyle>
          <a:p>
            <a:endParaRPr/>
          </a:p>
        </p:txBody>
      </p:sp>
      <p:sp>
        <p:nvSpPr>
          <p:cNvPr id="76" name="Google Shape;76;p16"/>
          <p:cNvSpPr txBox="1">
            <a:spLocks noGrp="1"/>
          </p:cNvSpPr>
          <p:nvPr>
            <p:ph type="title"/>
          </p:nvPr>
        </p:nvSpPr>
        <p:spPr>
          <a:xfrm>
            <a:off x="726225" y="349276"/>
            <a:ext cx="769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None/>
              <a:defRPr sz="2800">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2830050" y="1331534"/>
            <a:ext cx="34839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D3D6"/>
              </a:buClr>
              <a:buSzPts val="3600"/>
              <a:buNone/>
              <a:defRPr sz="3600">
                <a:solidFill>
                  <a:srgbClr val="FFFFFF"/>
                </a:solidFill>
              </a:defRPr>
            </a:lvl1pPr>
            <a:lvl2pPr lvl="1" algn="ctr" rtl="0">
              <a:spcBef>
                <a:spcPts val="0"/>
              </a:spcBef>
              <a:spcAft>
                <a:spcPts val="0"/>
              </a:spcAft>
              <a:buClr>
                <a:srgbClr val="2ED3D6"/>
              </a:buClr>
              <a:buSzPts val="3600"/>
              <a:buNone/>
              <a:defRPr sz="3600">
                <a:solidFill>
                  <a:srgbClr val="2ED3D6"/>
                </a:solidFill>
              </a:defRPr>
            </a:lvl2pPr>
            <a:lvl3pPr lvl="2" algn="ctr" rtl="0">
              <a:spcBef>
                <a:spcPts val="0"/>
              </a:spcBef>
              <a:spcAft>
                <a:spcPts val="0"/>
              </a:spcAft>
              <a:buClr>
                <a:srgbClr val="2ED3D6"/>
              </a:buClr>
              <a:buSzPts val="3600"/>
              <a:buNone/>
              <a:defRPr sz="3600">
                <a:solidFill>
                  <a:srgbClr val="2ED3D6"/>
                </a:solidFill>
              </a:defRPr>
            </a:lvl3pPr>
            <a:lvl4pPr lvl="3" algn="ctr" rtl="0">
              <a:spcBef>
                <a:spcPts val="0"/>
              </a:spcBef>
              <a:spcAft>
                <a:spcPts val="0"/>
              </a:spcAft>
              <a:buClr>
                <a:srgbClr val="2ED3D6"/>
              </a:buClr>
              <a:buSzPts val="3600"/>
              <a:buNone/>
              <a:defRPr sz="3600">
                <a:solidFill>
                  <a:srgbClr val="2ED3D6"/>
                </a:solidFill>
              </a:defRPr>
            </a:lvl4pPr>
            <a:lvl5pPr lvl="4" algn="ctr" rtl="0">
              <a:spcBef>
                <a:spcPts val="0"/>
              </a:spcBef>
              <a:spcAft>
                <a:spcPts val="0"/>
              </a:spcAft>
              <a:buClr>
                <a:srgbClr val="2ED3D6"/>
              </a:buClr>
              <a:buSzPts val="3600"/>
              <a:buNone/>
              <a:defRPr sz="3600">
                <a:solidFill>
                  <a:srgbClr val="2ED3D6"/>
                </a:solidFill>
              </a:defRPr>
            </a:lvl5pPr>
            <a:lvl6pPr lvl="5" algn="ctr" rtl="0">
              <a:spcBef>
                <a:spcPts val="0"/>
              </a:spcBef>
              <a:spcAft>
                <a:spcPts val="0"/>
              </a:spcAft>
              <a:buClr>
                <a:srgbClr val="2ED3D6"/>
              </a:buClr>
              <a:buSzPts val="3600"/>
              <a:buNone/>
              <a:defRPr sz="3600">
                <a:solidFill>
                  <a:srgbClr val="2ED3D6"/>
                </a:solidFill>
              </a:defRPr>
            </a:lvl6pPr>
            <a:lvl7pPr lvl="6" algn="ctr" rtl="0">
              <a:spcBef>
                <a:spcPts val="0"/>
              </a:spcBef>
              <a:spcAft>
                <a:spcPts val="0"/>
              </a:spcAft>
              <a:buClr>
                <a:srgbClr val="2ED3D6"/>
              </a:buClr>
              <a:buSzPts val="3600"/>
              <a:buNone/>
              <a:defRPr sz="3600">
                <a:solidFill>
                  <a:srgbClr val="2ED3D6"/>
                </a:solidFill>
              </a:defRPr>
            </a:lvl7pPr>
            <a:lvl8pPr lvl="7" algn="ctr" rtl="0">
              <a:spcBef>
                <a:spcPts val="0"/>
              </a:spcBef>
              <a:spcAft>
                <a:spcPts val="0"/>
              </a:spcAft>
              <a:buClr>
                <a:srgbClr val="2ED3D6"/>
              </a:buClr>
              <a:buSzPts val="3600"/>
              <a:buNone/>
              <a:defRPr sz="3600">
                <a:solidFill>
                  <a:srgbClr val="2ED3D6"/>
                </a:solidFill>
              </a:defRPr>
            </a:lvl8pPr>
            <a:lvl9pPr lvl="8" algn="ctr" rtl="0">
              <a:spcBef>
                <a:spcPts val="0"/>
              </a:spcBef>
              <a:spcAft>
                <a:spcPts val="0"/>
              </a:spcAft>
              <a:buClr>
                <a:srgbClr val="2ED3D6"/>
              </a:buClr>
              <a:buSzPts val="3600"/>
              <a:buNone/>
              <a:defRPr sz="3600">
                <a:solidFill>
                  <a:srgbClr val="2ED3D6"/>
                </a:solidFill>
              </a:defRPr>
            </a:lvl9pPr>
          </a:lstStyle>
          <a:p>
            <a:r>
              <a:t>xx%</a:t>
            </a:r>
          </a:p>
        </p:txBody>
      </p:sp>
      <p:sp>
        <p:nvSpPr>
          <p:cNvPr id="83" name="Google Shape;83;p19"/>
          <p:cNvSpPr txBox="1">
            <a:spLocks noGrp="1"/>
          </p:cNvSpPr>
          <p:nvPr>
            <p:ph type="subTitle" idx="1"/>
          </p:nvPr>
        </p:nvSpPr>
        <p:spPr>
          <a:xfrm>
            <a:off x="2830050" y="1870075"/>
            <a:ext cx="34839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rgbClr val="2ED3D6"/>
                </a:solidFill>
              </a:defRPr>
            </a:lvl1pPr>
            <a:lvl2pPr lvl="1" algn="ctr" rtl="0">
              <a:spcBef>
                <a:spcPts val="0"/>
              </a:spcBef>
              <a:spcAft>
                <a:spcPts val="0"/>
              </a:spcAft>
              <a:buNone/>
              <a:defRPr sz="1600">
                <a:solidFill>
                  <a:srgbClr val="2ED3D6"/>
                </a:solidFill>
              </a:defRPr>
            </a:lvl2pPr>
            <a:lvl3pPr lvl="2" algn="ctr" rtl="0">
              <a:spcBef>
                <a:spcPts val="0"/>
              </a:spcBef>
              <a:spcAft>
                <a:spcPts val="0"/>
              </a:spcAft>
              <a:buNone/>
              <a:defRPr sz="1600">
                <a:solidFill>
                  <a:srgbClr val="2ED3D6"/>
                </a:solidFill>
              </a:defRPr>
            </a:lvl3pPr>
            <a:lvl4pPr lvl="3" algn="ctr" rtl="0">
              <a:spcBef>
                <a:spcPts val="0"/>
              </a:spcBef>
              <a:spcAft>
                <a:spcPts val="0"/>
              </a:spcAft>
              <a:buNone/>
              <a:defRPr sz="1600">
                <a:solidFill>
                  <a:srgbClr val="2ED3D6"/>
                </a:solidFill>
              </a:defRPr>
            </a:lvl4pPr>
            <a:lvl5pPr lvl="4" algn="ctr" rtl="0">
              <a:spcBef>
                <a:spcPts val="0"/>
              </a:spcBef>
              <a:spcAft>
                <a:spcPts val="0"/>
              </a:spcAft>
              <a:buNone/>
              <a:defRPr sz="1600">
                <a:solidFill>
                  <a:srgbClr val="2ED3D6"/>
                </a:solidFill>
              </a:defRPr>
            </a:lvl5pPr>
            <a:lvl6pPr lvl="5" algn="ctr" rtl="0">
              <a:spcBef>
                <a:spcPts val="0"/>
              </a:spcBef>
              <a:spcAft>
                <a:spcPts val="0"/>
              </a:spcAft>
              <a:buNone/>
              <a:defRPr sz="1600">
                <a:solidFill>
                  <a:srgbClr val="2ED3D6"/>
                </a:solidFill>
              </a:defRPr>
            </a:lvl6pPr>
            <a:lvl7pPr lvl="6" algn="ctr" rtl="0">
              <a:spcBef>
                <a:spcPts val="0"/>
              </a:spcBef>
              <a:spcAft>
                <a:spcPts val="0"/>
              </a:spcAft>
              <a:buNone/>
              <a:defRPr sz="1600">
                <a:solidFill>
                  <a:srgbClr val="2ED3D6"/>
                </a:solidFill>
              </a:defRPr>
            </a:lvl7pPr>
            <a:lvl8pPr lvl="7" algn="ctr" rtl="0">
              <a:spcBef>
                <a:spcPts val="0"/>
              </a:spcBef>
              <a:spcAft>
                <a:spcPts val="0"/>
              </a:spcAft>
              <a:buNone/>
              <a:defRPr sz="1600">
                <a:solidFill>
                  <a:srgbClr val="2ED3D6"/>
                </a:solidFill>
              </a:defRPr>
            </a:lvl8pPr>
            <a:lvl9pPr lvl="8" algn="ctr" rtl="0">
              <a:spcBef>
                <a:spcPts val="0"/>
              </a:spcBef>
              <a:spcAft>
                <a:spcPts val="0"/>
              </a:spcAft>
              <a:buNone/>
              <a:defRPr sz="1600">
                <a:solidFill>
                  <a:srgbClr val="2ED3D6"/>
                </a:solidFill>
              </a:defRPr>
            </a:lvl9pPr>
          </a:lstStyle>
          <a:p>
            <a:endParaRPr/>
          </a:p>
        </p:txBody>
      </p:sp>
      <p:sp>
        <p:nvSpPr>
          <p:cNvPr id="84" name="Google Shape;84;p19"/>
          <p:cNvSpPr txBox="1">
            <a:spLocks noGrp="1"/>
          </p:cNvSpPr>
          <p:nvPr>
            <p:ph type="title" idx="2" hasCustomPrompt="1"/>
          </p:nvPr>
        </p:nvSpPr>
        <p:spPr>
          <a:xfrm>
            <a:off x="2830050" y="2431862"/>
            <a:ext cx="34839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D3D6"/>
              </a:buClr>
              <a:buSzPts val="3600"/>
              <a:buNone/>
              <a:defRPr sz="3600">
                <a:solidFill>
                  <a:srgbClr val="FFFFFF"/>
                </a:solidFill>
              </a:defRPr>
            </a:lvl1pPr>
            <a:lvl2pPr lvl="1" algn="ctr" rtl="0">
              <a:spcBef>
                <a:spcPts val="0"/>
              </a:spcBef>
              <a:spcAft>
                <a:spcPts val="0"/>
              </a:spcAft>
              <a:buClr>
                <a:srgbClr val="2ED3D6"/>
              </a:buClr>
              <a:buSzPts val="3600"/>
              <a:buNone/>
              <a:defRPr sz="3600">
                <a:solidFill>
                  <a:srgbClr val="2ED3D6"/>
                </a:solidFill>
              </a:defRPr>
            </a:lvl2pPr>
            <a:lvl3pPr lvl="2" algn="ctr" rtl="0">
              <a:spcBef>
                <a:spcPts val="0"/>
              </a:spcBef>
              <a:spcAft>
                <a:spcPts val="0"/>
              </a:spcAft>
              <a:buClr>
                <a:srgbClr val="2ED3D6"/>
              </a:buClr>
              <a:buSzPts val="3600"/>
              <a:buNone/>
              <a:defRPr sz="3600">
                <a:solidFill>
                  <a:srgbClr val="2ED3D6"/>
                </a:solidFill>
              </a:defRPr>
            </a:lvl3pPr>
            <a:lvl4pPr lvl="3" algn="ctr" rtl="0">
              <a:spcBef>
                <a:spcPts val="0"/>
              </a:spcBef>
              <a:spcAft>
                <a:spcPts val="0"/>
              </a:spcAft>
              <a:buClr>
                <a:srgbClr val="2ED3D6"/>
              </a:buClr>
              <a:buSzPts val="3600"/>
              <a:buNone/>
              <a:defRPr sz="3600">
                <a:solidFill>
                  <a:srgbClr val="2ED3D6"/>
                </a:solidFill>
              </a:defRPr>
            </a:lvl4pPr>
            <a:lvl5pPr lvl="4" algn="ctr" rtl="0">
              <a:spcBef>
                <a:spcPts val="0"/>
              </a:spcBef>
              <a:spcAft>
                <a:spcPts val="0"/>
              </a:spcAft>
              <a:buClr>
                <a:srgbClr val="2ED3D6"/>
              </a:buClr>
              <a:buSzPts val="3600"/>
              <a:buNone/>
              <a:defRPr sz="3600">
                <a:solidFill>
                  <a:srgbClr val="2ED3D6"/>
                </a:solidFill>
              </a:defRPr>
            </a:lvl5pPr>
            <a:lvl6pPr lvl="5" algn="ctr" rtl="0">
              <a:spcBef>
                <a:spcPts val="0"/>
              </a:spcBef>
              <a:spcAft>
                <a:spcPts val="0"/>
              </a:spcAft>
              <a:buClr>
                <a:srgbClr val="2ED3D6"/>
              </a:buClr>
              <a:buSzPts val="3600"/>
              <a:buNone/>
              <a:defRPr sz="3600">
                <a:solidFill>
                  <a:srgbClr val="2ED3D6"/>
                </a:solidFill>
              </a:defRPr>
            </a:lvl6pPr>
            <a:lvl7pPr lvl="6" algn="ctr" rtl="0">
              <a:spcBef>
                <a:spcPts val="0"/>
              </a:spcBef>
              <a:spcAft>
                <a:spcPts val="0"/>
              </a:spcAft>
              <a:buClr>
                <a:srgbClr val="2ED3D6"/>
              </a:buClr>
              <a:buSzPts val="3600"/>
              <a:buNone/>
              <a:defRPr sz="3600">
                <a:solidFill>
                  <a:srgbClr val="2ED3D6"/>
                </a:solidFill>
              </a:defRPr>
            </a:lvl7pPr>
            <a:lvl8pPr lvl="7" algn="ctr" rtl="0">
              <a:spcBef>
                <a:spcPts val="0"/>
              </a:spcBef>
              <a:spcAft>
                <a:spcPts val="0"/>
              </a:spcAft>
              <a:buClr>
                <a:srgbClr val="2ED3D6"/>
              </a:buClr>
              <a:buSzPts val="3600"/>
              <a:buNone/>
              <a:defRPr sz="3600">
                <a:solidFill>
                  <a:srgbClr val="2ED3D6"/>
                </a:solidFill>
              </a:defRPr>
            </a:lvl8pPr>
            <a:lvl9pPr lvl="8" algn="ctr" rtl="0">
              <a:spcBef>
                <a:spcPts val="0"/>
              </a:spcBef>
              <a:spcAft>
                <a:spcPts val="0"/>
              </a:spcAft>
              <a:buClr>
                <a:srgbClr val="2ED3D6"/>
              </a:buClr>
              <a:buSzPts val="3600"/>
              <a:buNone/>
              <a:defRPr sz="3600">
                <a:solidFill>
                  <a:srgbClr val="2ED3D6"/>
                </a:solidFill>
              </a:defRPr>
            </a:lvl9pPr>
          </a:lstStyle>
          <a:p>
            <a:r>
              <a:t>xx%</a:t>
            </a:r>
          </a:p>
        </p:txBody>
      </p:sp>
      <p:sp>
        <p:nvSpPr>
          <p:cNvPr id="85" name="Google Shape;85;p19"/>
          <p:cNvSpPr txBox="1">
            <a:spLocks noGrp="1"/>
          </p:cNvSpPr>
          <p:nvPr>
            <p:ph type="subTitle" idx="3"/>
          </p:nvPr>
        </p:nvSpPr>
        <p:spPr>
          <a:xfrm>
            <a:off x="2830050" y="2968998"/>
            <a:ext cx="34839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rgbClr val="2ED3D6"/>
                </a:solidFill>
              </a:defRPr>
            </a:lvl1pPr>
            <a:lvl2pPr lvl="1" algn="ctr" rtl="0">
              <a:spcBef>
                <a:spcPts val="0"/>
              </a:spcBef>
              <a:spcAft>
                <a:spcPts val="0"/>
              </a:spcAft>
              <a:buNone/>
              <a:defRPr sz="1600">
                <a:solidFill>
                  <a:srgbClr val="2ED3D6"/>
                </a:solidFill>
              </a:defRPr>
            </a:lvl2pPr>
            <a:lvl3pPr lvl="2" algn="ctr" rtl="0">
              <a:spcBef>
                <a:spcPts val="0"/>
              </a:spcBef>
              <a:spcAft>
                <a:spcPts val="0"/>
              </a:spcAft>
              <a:buNone/>
              <a:defRPr sz="1600">
                <a:solidFill>
                  <a:srgbClr val="2ED3D6"/>
                </a:solidFill>
              </a:defRPr>
            </a:lvl3pPr>
            <a:lvl4pPr lvl="3" algn="ctr" rtl="0">
              <a:spcBef>
                <a:spcPts val="0"/>
              </a:spcBef>
              <a:spcAft>
                <a:spcPts val="0"/>
              </a:spcAft>
              <a:buNone/>
              <a:defRPr sz="1600">
                <a:solidFill>
                  <a:srgbClr val="2ED3D6"/>
                </a:solidFill>
              </a:defRPr>
            </a:lvl4pPr>
            <a:lvl5pPr lvl="4" algn="ctr" rtl="0">
              <a:spcBef>
                <a:spcPts val="0"/>
              </a:spcBef>
              <a:spcAft>
                <a:spcPts val="0"/>
              </a:spcAft>
              <a:buNone/>
              <a:defRPr sz="1600">
                <a:solidFill>
                  <a:srgbClr val="2ED3D6"/>
                </a:solidFill>
              </a:defRPr>
            </a:lvl5pPr>
            <a:lvl6pPr lvl="5" algn="ctr" rtl="0">
              <a:spcBef>
                <a:spcPts val="0"/>
              </a:spcBef>
              <a:spcAft>
                <a:spcPts val="0"/>
              </a:spcAft>
              <a:buNone/>
              <a:defRPr sz="1600">
                <a:solidFill>
                  <a:srgbClr val="2ED3D6"/>
                </a:solidFill>
              </a:defRPr>
            </a:lvl6pPr>
            <a:lvl7pPr lvl="6" algn="ctr" rtl="0">
              <a:spcBef>
                <a:spcPts val="0"/>
              </a:spcBef>
              <a:spcAft>
                <a:spcPts val="0"/>
              </a:spcAft>
              <a:buNone/>
              <a:defRPr sz="1600">
                <a:solidFill>
                  <a:srgbClr val="2ED3D6"/>
                </a:solidFill>
              </a:defRPr>
            </a:lvl7pPr>
            <a:lvl8pPr lvl="7" algn="ctr" rtl="0">
              <a:spcBef>
                <a:spcPts val="0"/>
              </a:spcBef>
              <a:spcAft>
                <a:spcPts val="0"/>
              </a:spcAft>
              <a:buNone/>
              <a:defRPr sz="1600">
                <a:solidFill>
                  <a:srgbClr val="2ED3D6"/>
                </a:solidFill>
              </a:defRPr>
            </a:lvl8pPr>
            <a:lvl9pPr lvl="8" algn="ctr" rtl="0">
              <a:spcBef>
                <a:spcPts val="0"/>
              </a:spcBef>
              <a:spcAft>
                <a:spcPts val="0"/>
              </a:spcAft>
              <a:buNone/>
              <a:defRPr sz="1600">
                <a:solidFill>
                  <a:srgbClr val="2ED3D6"/>
                </a:solidFill>
              </a:defRPr>
            </a:lvl9pPr>
          </a:lstStyle>
          <a:p>
            <a:endParaRPr/>
          </a:p>
        </p:txBody>
      </p:sp>
      <p:sp>
        <p:nvSpPr>
          <p:cNvPr id="86" name="Google Shape;86;p19"/>
          <p:cNvSpPr txBox="1">
            <a:spLocks noGrp="1"/>
          </p:cNvSpPr>
          <p:nvPr>
            <p:ph type="title" idx="4" hasCustomPrompt="1"/>
          </p:nvPr>
        </p:nvSpPr>
        <p:spPr>
          <a:xfrm>
            <a:off x="2830050" y="3527696"/>
            <a:ext cx="34839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D3D6"/>
              </a:buClr>
              <a:buSzPts val="3600"/>
              <a:buNone/>
              <a:defRPr sz="3600">
                <a:solidFill>
                  <a:srgbClr val="FFFFFF"/>
                </a:solidFill>
              </a:defRPr>
            </a:lvl1pPr>
            <a:lvl2pPr lvl="1" algn="ctr" rtl="0">
              <a:spcBef>
                <a:spcPts val="0"/>
              </a:spcBef>
              <a:spcAft>
                <a:spcPts val="0"/>
              </a:spcAft>
              <a:buClr>
                <a:srgbClr val="2ED3D6"/>
              </a:buClr>
              <a:buSzPts val="3600"/>
              <a:buNone/>
              <a:defRPr sz="3600">
                <a:solidFill>
                  <a:srgbClr val="2ED3D6"/>
                </a:solidFill>
              </a:defRPr>
            </a:lvl2pPr>
            <a:lvl3pPr lvl="2" algn="ctr" rtl="0">
              <a:spcBef>
                <a:spcPts val="0"/>
              </a:spcBef>
              <a:spcAft>
                <a:spcPts val="0"/>
              </a:spcAft>
              <a:buClr>
                <a:srgbClr val="2ED3D6"/>
              </a:buClr>
              <a:buSzPts val="3600"/>
              <a:buNone/>
              <a:defRPr sz="3600">
                <a:solidFill>
                  <a:srgbClr val="2ED3D6"/>
                </a:solidFill>
              </a:defRPr>
            </a:lvl3pPr>
            <a:lvl4pPr lvl="3" algn="ctr" rtl="0">
              <a:spcBef>
                <a:spcPts val="0"/>
              </a:spcBef>
              <a:spcAft>
                <a:spcPts val="0"/>
              </a:spcAft>
              <a:buClr>
                <a:srgbClr val="2ED3D6"/>
              </a:buClr>
              <a:buSzPts val="3600"/>
              <a:buNone/>
              <a:defRPr sz="3600">
                <a:solidFill>
                  <a:srgbClr val="2ED3D6"/>
                </a:solidFill>
              </a:defRPr>
            </a:lvl4pPr>
            <a:lvl5pPr lvl="4" algn="ctr" rtl="0">
              <a:spcBef>
                <a:spcPts val="0"/>
              </a:spcBef>
              <a:spcAft>
                <a:spcPts val="0"/>
              </a:spcAft>
              <a:buClr>
                <a:srgbClr val="2ED3D6"/>
              </a:buClr>
              <a:buSzPts val="3600"/>
              <a:buNone/>
              <a:defRPr sz="3600">
                <a:solidFill>
                  <a:srgbClr val="2ED3D6"/>
                </a:solidFill>
              </a:defRPr>
            </a:lvl5pPr>
            <a:lvl6pPr lvl="5" algn="ctr" rtl="0">
              <a:spcBef>
                <a:spcPts val="0"/>
              </a:spcBef>
              <a:spcAft>
                <a:spcPts val="0"/>
              </a:spcAft>
              <a:buClr>
                <a:srgbClr val="2ED3D6"/>
              </a:buClr>
              <a:buSzPts val="3600"/>
              <a:buNone/>
              <a:defRPr sz="3600">
                <a:solidFill>
                  <a:srgbClr val="2ED3D6"/>
                </a:solidFill>
              </a:defRPr>
            </a:lvl6pPr>
            <a:lvl7pPr lvl="6" algn="ctr" rtl="0">
              <a:spcBef>
                <a:spcPts val="0"/>
              </a:spcBef>
              <a:spcAft>
                <a:spcPts val="0"/>
              </a:spcAft>
              <a:buClr>
                <a:srgbClr val="2ED3D6"/>
              </a:buClr>
              <a:buSzPts val="3600"/>
              <a:buNone/>
              <a:defRPr sz="3600">
                <a:solidFill>
                  <a:srgbClr val="2ED3D6"/>
                </a:solidFill>
              </a:defRPr>
            </a:lvl7pPr>
            <a:lvl8pPr lvl="7" algn="ctr" rtl="0">
              <a:spcBef>
                <a:spcPts val="0"/>
              </a:spcBef>
              <a:spcAft>
                <a:spcPts val="0"/>
              </a:spcAft>
              <a:buClr>
                <a:srgbClr val="2ED3D6"/>
              </a:buClr>
              <a:buSzPts val="3600"/>
              <a:buNone/>
              <a:defRPr sz="3600">
                <a:solidFill>
                  <a:srgbClr val="2ED3D6"/>
                </a:solidFill>
              </a:defRPr>
            </a:lvl8pPr>
            <a:lvl9pPr lvl="8" algn="ctr" rtl="0">
              <a:spcBef>
                <a:spcPts val="0"/>
              </a:spcBef>
              <a:spcAft>
                <a:spcPts val="0"/>
              </a:spcAft>
              <a:buClr>
                <a:srgbClr val="2ED3D6"/>
              </a:buClr>
              <a:buSzPts val="3600"/>
              <a:buNone/>
              <a:defRPr sz="3600">
                <a:solidFill>
                  <a:srgbClr val="2ED3D6"/>
                </a:solidFill>
              </a:defRPr>
            </a:lvl9pPr>
          </a:lstStyle>
          <a:p>
            <a:r>
              <a:t>xx%</a:t>
            </a:r>
          </a:p>
        </p:txBody>
      </p:sp>
      <p:sp>
        <p:nvSpPr>
          <p:cNvPr id="87" name="Google Shape;87;p19"/>
          <p:cNvSpPr txBox="1">
            <a:spLocks noGrp="1"/>
          </p:cNvSpPr>
          <p:nvPr>
            <p:ph type="subTitle" idx="5"/>
          </p:nvPr>
        </p:nvSpPr>
        <p:spPr>
          <a:xfrm>
            <a:off x="2830050" y="4066237"/>
            <a:ext cx="34839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rgbClr val="2ED3D6"/>
                </a:solidFill>
              </a:defRPr>
            </a:lvl1pPr>
            <a:lvl2pPr lvl="1" algn="ctr" rtl="0">
              <a:spcBef>
                <a:spcPts val="0"/>
              </a:spcBef>
              <a:spcAft>
                <a:spcPts val="0"/>
              </a:spcAft>
              <a:buNone/>
              <a:defRPr sz="1600">
                <a:solidFill>
                  <a:srgbClr val="2ED3D6"/>
                </a:solidFill>
              </a:defRPr>
            </a:lvl2pPr>
            <a:lvl3pPr lvl="2" algn="ctr" rtl="0">
              <a:spcBef>
                <a:spcPts val="0"/>
              </a:spcBef>
              <a:spcAft>
                <a:spcPts val="0"/>
              </a:spcAft>
              <a:buNone/>
              <a:defRPr sz="1600">
                <a:solidFill>
                  <a:srgbClr val="2ED3D6"/>
                </a:solidFill>
              </a:defRPr>
            </a:lvl3pPr>
            <a:lvl4pPr lvl="3" algn="ctr" rtl="0">
              <a:spcBef>
                <a:spcPts val="0"/>
              </a:spcBef>
              <a:spcAft>
                <a:spcPts val="0"/>
              </a:spcAft>
              <a:buNone/>
              <a:defRPr sz="1600">
                <a:solidFill>
                  <a:srgbClr val="2ED3D6"/>
                </a:solidFill>
              </a:defRPr>
            </a:lvl4pPr>
            <a:lvl5pPr lvl="4" algn="ctr" rtl="0">
              <a:spcBef>
                <a:spcPts val="0"/>
              </a:spcBef>
              <a:spcAft>
                <a:spcPts val="0"/>
              </a:spcAft>
              <a:buNone/>
              <a:defRPr sz="1600">
                <a:solidFill>
                  <a:srgbClr val="2ED3D6"/>
                </a:solidFill>
              </a:defRPr>
            </a:lvl5pPr>
            <a:lvl6pPr lvl="5" algn="ctr" rtl="0">
              <a:spcBef>
                <a:spcPts val="0"/>
              </a:spcBef>
              <a:spcAft>
                <a:spcPts val="0"/>
              </a:spcAft>
              <a:buNone/>
              <a:defRPr sz="1600">
                <a:solidFill>
                  <a:srgbClr val="2ED3D6"/>
                </a:solidFill>
              </a:defRPr>
            </a:lvl6pPr>
            <a:lvl7pPr lvl="6" algn="ctr" rtl="0">
              <a:spcBef>
                <a:spcPts val="0"/>
              </a:spcBef>
              <a:spcAft>
                <a:spcPts val="0"/>
              </a:spcAft>
              <a:buNone/>
              <a:defRPr sz="1600">
                <a:solidFill>
                  <a:srgbClr val="2ED3D6"/>
                </a:solidFill>
              </a:defRPr>
            </a:lvl7pPr>
            <a:lvl8pPr lvl="7" algn="ctr" rtl="0">
              <a:spcBef>
                <a:spcPts val="0"/>
              </a:spcBef>
              <a:spcAft>
                <a:spcPts val="0"/>
              </a:spcAft>
              <a:buNone/>
              <a:defRPr sz="1600">
                <a:solidFill>
                  <a:srgbClr val="2ED3D6"/>
                </a:solidFill>
              </a:defRPr>
            </a:lvl8pPr>
            <a:lvl9pPr lvl="8" algn="ctr" rtl="0">
              <a:spcBef>
                <a:spcPts val="0"/>
              </a:spcBef>
              <a:spcAft>
                <a:spcPts val="0"/>
              </a:spcAft>
              <a:buNone/>
              <a:defRPr sz="1600">
                <a:solidFill>
                  <a:srgbClr val="2ED3D6"/>
                </a:solidFill>
              </a:defRPr>
            </a:lvl9pPr>
          </a:lstStyle>
          <a:p>
            <a:endParaRPr/>
          </a:p>
        </p:txBody>
      </p:sp>
      <p:pic>
        <p:nvPicPr>
          <p:cNvPr id="88" name="Google Shape;88;p19"/>
          <p:cNvPicPr preferRelativeResize="0"/>
          <p:nvPr/>
        </p:nvPicPr>
        <p:blipFill>
          <a:blip r:embed="rId2">
            <a:alphaModFix/>
          </a:blip>
          <a:stretch>
            <a:fillRect/>
          </a:stretch>
        </p:blipFill>
        <p:spPr>
          <a:xfrm>
            <a:off x="7906100" y="453899"/>
            <a:ext cx="941963" cy="938400"/>
          </a:xfrm>
          <a:prstGeom prst="rect">
            <a:avLst/>
          </a:prstGeom>
          <a:noFill/>
          <a:ln>
            <a:noFill/>
          </a:ln>
        </p:spPr>
      </p:pic>
      <p:pic>
        <p:nvPicPr>
          <p:cNvPr id="89" name="Google Shape;89;p19"/>
          <p:cNvPicPr preferRelativeResize="0"/>
          <p:nvPr/>
        </p:nvPicPr>
        <p:blipFill>
          <a:blip r:embed="rId2">
            <a:alphaModFix/>
          </a:blip>
          <a:stretch>
            <a:fillRect/>
          </a:stretch>
        </p:blipFill>
        <p:spPr>
          <a:xfrm>
            <a:off x="726225" y="2708146"/>
            <a:ext cx="569159" cy="567000"/>
          </a:xfrm>
          <a:prstGeom prst="rect">
            <a:avLst/>
          </a:prstGeom>
          <a:noFill/>
          <a:ln>
            <a:noFill/>
          </a:ln>
        </p:spPr>
      </p:pic>
      <p:sp>
        <p:nvSpPr>
          <p:cNvPr id="90" name="Google Shape;90;p19"/>
          <p:cNvSpPr txBox="1">
            <a:spLocks noGrp="1"/>
          </p:cNvSpPr>
          <p:nvPr>
            <p:ph type="title" idx="6"/>
          </p:nvPr>
        </p:nvSpPr>
        <p:spPr>
          <a:xfrm>
            <a:off x="726225" y="349276"/>
            <a:ext cx="7691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None/>
              <a:defRPr sz="2800">
                <a:solidFill>
                  <a:srgbClr val="FFFFFF"/>
                </a:solidFill>
              </a:defRPr>
            </a:lvl1pPr>
            <a:lvl2pPr lvl="1" rtl="0">
              <a:lnSpc>
                <a:spcPct val="100000"/>
              </a:lnSpc>
              <a:spcBef>
                <a:spcPts val="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349276"/>
            <a:ext cx="7691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1pPr>
            <a:lvl2pPr lvl="1"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2pPr>
            <a:lvl3pPr lvl="2"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3pPr>
            <a:lvl4pPr lvl="3"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4pPr>
            <a:lvl5pPr lvl="4"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5pPr>
            <a:lvl6pPr lvl="5"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6pPr>
            <a:lvl7pPr lvl="6"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7pPr>
            <a:lvl8pPr lvl="7"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8pPr>
            <a:lvl9pPr lvl="8" algn="ctr">
              <a:lnSpc>
                <a:spcPct val="100000"/>
              </a:lnSpc>
              <a:spcBef>
                <a:spcPts val="0"/>
              </a:spcBef>
              <a:spcAft>
                <a:spcPts val="0"/>
              </a:spcAft>
              <a:buClr>
                <a:srgbClr val="FFFFFF"/>
              </a:buClr>
              <a:buSzPts val="2800"/>
              <a:buFont typeface="Saira"/>
              <a:buNone/>
              <a:defRPr sz="2800" b="1">
                <a:solidFill>
                  <a:srgbClr val="FFFFFF"/>
                </a:solidFill>
                <a:latin typeface="Saira"/>
                <a:ea typeface="Saira"/>
                <a:cs typeface="Saira"/>
                <a:sym typeface="Sair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rgbClr val="FFFFFF"/>
              </a:buClr>
              <a:buSzPts val="1600"/>
              <a:buFont typeface="Saira"/>
              <a:buChar char="●"/>
              <a:defRPr sz="1600">
                <a:solidFill>
                  <a:srgbClr val="FFFFFF"/>
                </a:solidFill>
                <a:latin typeface="Saira"/>
                <a:ea typeface="Saira"/>
                <a:cs typeface="Saira"/>
                <a:sym typeface="Saira"/>
              </a:defRPr>
            </a:lvl1pPr>
            <a:lvl2pPr marL="914400" lvl="1"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2pPr>
            <a:lvl3pPr marL="1371600" lvl="2"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3pPr>
            <a:lvl4pPr marL="1828800" lvl="3"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4pPr>
            <a:lvl5pPr marL="2286000" lvl="4"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5pPr>
            <a:lvl6pPr marL="2743200" lvl="5"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6pPr>
            <a:lvl7pPr marL="3200400" lvl="6"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7pPr>
            <a:lvl8pPr marL="3657600" lvl="7" indent="-330200">
              <a:lnSpc>
                <a:spcPct val="100000"/>
              </a:lnSpc>
              <a:spcBef>
                <a:spcPts val="1600"/>
              </a:spcBef>
              <a:spcAft>
                <a:spcPts val="0"/>
              </a:spcAft>
              <a:buClr>
                <a:srgbClr val="FFFFFF"/>
              </a:buClr>
              <a:buSzPts val="1600"/>
              <a:buFont typeface="Saira"/>
              <a:buChar char="○"/>
              <a:defRPr sz="1600">
                <a:solidFill>
                  <a:srgbClr val="FFFFFF"/>
                </a:solidFill>
                <a:latin typeface="Saira"/>
                <a:ea typeface="Saira"/>
                <a:cs typeface="Saira"/>
                <a:sym typeface="Saira"/>
              </a:defRPr>
            </a:lvl8pPr>
            <a:lvl9pPr marL="4114800" lvl="8" indent="-330200">
              <a:lnSpc>
                <a:spcPct val="100000"/>
              </a:lnSpc>
              <a:spcBef>
                <a:spcPts val="1600"/>
              </a:spcBef>
              <a:spcAft>
                <a:spcPts val="1600"/>
              </a:spcAft>
              <a:buClr>
                <a:srgbClr val="FFFFFF"/>
              </a:buClr>
              <a:buSzPts val="1600"/>
              <a:buFont typeface="Saira"/>
              <a:buChar char="■"/>
              <a:defRPr sz="1600">
                <a:solidFill>
                  <a:srgbClr val="FFFFFF"/>
                </a:solidFill>
                <a:latin typeface="Saira"/>
                <a:ea typeface="Saira"/>
                <a:cs typeface="Saira"/>
                <a:sym typeface="Sai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60" r:id="rId6"/>
    <p:sldLayoutId id="2147483661" r:id="rId7"/>
    <p:sldLayoutId id="2147483662" r:id="rId8"/>
    <p:sldLayoutId id="2147483665" r:id="rId9"/>
    <p:sldLayoutId id="2147483667" r:id="rId10"/>
    <p:sldLayoutId id="2147483669" r:id="rId11"/>
    <p:sldLayoutId id="2147483673"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ctrTitle"/>
          </p:nvPr>
        </p:nvSpPr>
        <p:spPr>
          <a:xfrm>
            <a:off x="742200" y="1738813"/>
            <a:ext cx="7659600" cy="118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1"/>
                </a:solidFill>
              </a:rPr>
              <a:t>COVID-19 DETECTION</a:t>
            </a:r>
            <a:endParaRPr dirty="0">
              <a:solidFill>
                <a:schemeClr val="bg1"/>
              </a:solidFill>
            </a:endParaRPr>
          </a:p>
        </p:txBody>
      </p:sp>
      <p:sp>
        <p:nvSpPr>
          <p:cNvPr id="153" name="Google Shape;153;p33"/>
          <p:cNvSpPr txBox="1">
            <a:spLocks noGrp="1"/>
          </p:cNvSpPr>
          <p:nvPr>
            <p:ph type="subTitle" idx="1"/>
          </p:nvPr>
        </p:nvSpPr>
        <p:spPr>
          <a:xfrm>
            <a:off x="734250" y="2842200"/>
            <a:ext cx="7675500" cy="56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1"/>
                </a:solidFill>
              </a:rPr>
              <a:t>USING NEURAL NETWORKS</a:t>
            </a:r>
            <a:endParaRPr dirty="0">
              <a:solidFill>
                <a:schemeClr val="bg1"/>
              </a:solidFill>
            </a:endParaRPr>
          </a:p>
        </p:txBody>
      </p:sp>
      <p:grpSp>
        <p:nvGrpSpPr>
          <p:cNvPr id="154" name="Google Shape;154;p33"/>
          <p:cNvGrpSpPr/>
          <p:nvPr/>
        </p:nvGrpSpPr>
        <p:grpSpPr>
          <a:xfrm>
            <a:off x="734216" y="1387227"/>
            <a:ext cx="7675568" cy="2369046"/>
            <a:chOff x="726220" y="1365541"/>
            <a:chExt cx="7675568" cy="2369046"/>
          </a:xfrm>
        </p:grpSpPr>
        <p:sp>
          <p:nvSpPr>
            <p:cNvPr id="155" name="Google Shape;155;p33"/>
            <p:cNvSpPr/>
            <p:nvPr/>
          </p:nvSpPr>
          <p:spPr>
            <a:xfrm>
              <a:off x="726220" y="1365541"/>
              <a:ext cx="738026" cy="742075"/>
            </a:xfrm>
            <a:custGeom>
              <a:avLst/>
              <a:gdLst/>
              <a:ahLst/>
              <a:cxnLst/>
              <a:rect l="l" t="t" r="r" b="b"/>
              <a:pathLst>
                <a:path w="41346" h="41347" extrusionOk="0">
                  <a:moveTo>
                    <a:pt x="1" y="1"/>
                  </a:moveTo>
                  <a:lnTo>
                    <a:pt x="1" y="41346"/>
                  </a:lnTo>
                  <a:lnTo>
                    <a:pt x="3429" y="41346"/>
                  </a:lnTo>
                  <a:lnTo>
                    <a:pt x="3429" y="3530"/>
                  </a:lnTo>
                  <a:lnTo>
                    <a:pt x="41346" y="3530"/>
                  </a:lnTo>
                  <a:lnTo>
                    <a:pt x="41346"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33"/>
            <p:cNvSpPr/>
            <p:nvPr/>
          </p:nvSpPr>
          <p:spPr>
            <a:xfrm>
              <a:off x="726220" y="2992530"/>
              <a:ext cx="738026" cy="742057"/>
            </a:xfrm>
            <a:custGeom>
              <a:avLst/>
              <a:gdLst/>
              <a:ahLst/>
              <a:cxnLst/>
              <a:rect l="l" t="t" r="r" b="b"/>
              <a:pathLst>
                <a:path w="41346" h="41346" extrusionOk="0">
                  <a:moveTo>
                    <a:pt x="1" y="1"/>
                  </a:moveTo>
                  <a:lnTo>
                    <a:pt x="1" y="41346"/>
                  </a:lnTo>
                  <a:lnTo>
                    <a:pt x="41346" y="41346"/>
                  </a:lnTo>
                  <a:lnTo>
                    <a:pt x="41346" y="37816"/>
                  </a:lnTo>
                  <a:lnTo>
                    <a:pt x="3429" y="37816"/>
                  </a:lnTo>
                  <a:lnTo>
                    <a:pt x="3429"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33"/>
            <p:cNvSpPr/>
            <p:nvPr/>
          </p:nvSpPr>
          <p:spPr>
            <a:xfrm>
              <a:off x="7663762" y="2992530"/>
              <a:ext cx="738026" cy="742057"/>
            </a:xfrm>
            <a:custGeom>
              <a:avLst/>
              <a:gdLst/>
              <a:ahLst/>
              <a:cxnLst/>
              <a:rect l="l" t="t" r="r" b="b"/>
              <a:pathLst>
                <a:path w="41346" h="41346" extrusionOk="0">
                  <a:moveTo>
                    <a:pt x="37917" y="1"/>
                  </a:moveTo>
                  <a:lnTo>
                    <a:pt x="37917" y="37816"/>
                  </a:lnTo>
                  <a:lnTo>
                    <a:pt x="0" y="37816"/>
                  </a:lnTo>
                  <a:lnTo>
                    <a:pt x="0" y="41346"/>
                  </a:lnTo>
                  <a:lnTo>
                    <a:pt x="41345" y="41346"/>
                  </a:lnTo>
                  <a:lnTo>
                    <a:pt x="41345"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33"/>
            <p:cNvSpPr/>
            <p:nvPr/>
          </p:nvSpPr>
          <p:spPr>
            <a:xfrm>
              <a:off x="7663762" y="1365541"/>
              <a:ext cx="738026" cy="742075"/>
            </a:xfrm>
            <a:custGeom>
              <a:avLst/>
              <a:gdLst/>
              <a:ahLst/>
              <a:cxnLst/>
              <a:rect l="l" t="t" r="r" b="b"/>
              <a:pathLst>
                <a:path w="41346" h="41347" extrusionOk="0">
                  <a:moveTo>
                    <a:pt x="0" y="1"/>
                  </a:moveTo>
                  <a:lnTo>
                    <a:pt x="0" y="3530"/>
                  </a:lnTo>
                  <a:lnTo>
                    <a:pt x="37917" y="3530"/>
                  </a:lnTo>
                  <a:lnTo>
                    <a:pt x="37917" y="41346"/>
                  </a:lnTo>
                  <a:lnTo>
                    <a:pt x="41345" y="41346"/>
                  </a:lnTo>
                  <a:lnTo>
                    <a:pt x="41345"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82" name="Google Shape;382;p45"/>
          <p:cNvGrpSpPr/>
          <p:nvPr/>
        </p:nvGrpSpPr>
        <p:grpSpPr>
          <a:xfrm>
            <a:off x="1397284" y="1076438"/>
            <a:ext cx="6585735" cy="3519089"/>
            <a:chOff x="2348241" y="1201515"/>
            <a:chExt cx="4447518" cy="3519089"/>
          </a:xfrm>
        </p:grpSpPr>
        <p:sp>
          <p:nvSpPr>
            <p:cNvPr id="383" name="Google Shape;383;p45"/>
            <p:cNvSpPr/>
            <p:nvPr/>
          </p:nvSpPr>
          <p:spPr>
            <a:xfrm>
              <a:off x="2348241" y="1201515"/>
              <a:ext cx="738026" cy="742075"/>
            </a:xfrm>
            <a:custGeom>
              <a:avLst/>
              <a:gdLst/>
              <a:ahLst/>
              <a:cxnLst/>
              <a:rect l="l" t="t" r="r" b="b"/>
              <a:pathLst>
                <a:path w="41346" h="41347" extrusionOk="0">
                  <a:moveTo>
                    <a:pt x="1" y="1"/>
                  </a:moveTo>
                  <a:lnTo>
                    <a:pt x="1" y="41346"/>
                  </a:lnTo>
                  <a:lnTo>
                    <a:pt x="3429" y="41346"/>
                  </a:lnTo>
                  <a:lnTo>
                    <a:pt x="3429" y="3530"/>
                  </a:lnTo>
                  <a:lnTo>
                    <a:pt x="41346" y="3530"/>
                  </a:lnTo>
                  <a:lnTo>
                    <a:pt x="41346"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45"/>
            <p:cNvSpPr/>
            <p:nvPr/>
          </p:nvSpPr>
          <p:spPr>
            <a:xfrm>
              <a:off x="2348241" y="3978547"/>
              <a:ext cx="738026" cy="742057"/>
            </a:xfrm>
            <a:custGeom>
              <a:avLst/>
              <a:gdLst/>
              <a:ahLst/>
              <a:cxnLst/>
              <a:rect l="l" t="t" r="r" b="b"/>
              <a:pathLst>
                <a:path w="41346" h="41346" extrusionOk="0">
                  <a:moveTo>
                    <a:pt x="1" y="1"/>
                  </a:moveTo>
                  <a:lnTo>
                    <a:pt x="1" y="41346"/>
                  </a:lnTo>
                  <a:lnTo>
                    <a:pt x="41346" y="41346"/>
                  </a:lnTo>
                  <a:lnTo>
                    <a:pt x="41346" y="37816"/>
                  </a:lnTo>
                  <a:lnTo>
                    <a:pt x="3429" y="37816"/>
                  </a:lnTo>
                  <a:lnTo>
                    <a:pt x="3429"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45"/>
            <p:cNvSpPr/>
            <p:nvPr/>
          </p:nvSpPr>
          <p:spPr>
            <a:xfrm>
              <a:off x="6057733" y="3978547"/>
              <a:ext cx="738026" cy="742057"/>
            </a:xfrm>
            <a:custGeom>
              <a:avLst/>
              <a:gdLst/>
              <a:ahLst/>
              <a:cxnLst/>
              <a:rect l="l" t="t" r="r" b="b"/>
              <a:pathLst>
                <a:path w="41346" h="41346" extrusionOk="0">
                  <a:moveTo>
                    <a:pt x="37917" y="1"/>
                  </a:moveTo>
                  <a:lnTo>
                    <a:pt x="37917" y="37816"/>
                  </a:lnTo>
                  <a:lnTo>
                    <a:pt x="0" y="37816"/>
                  </a:lnTo>
                  <a:lnTo>
                    <a:pt x="0" y="41346"/>
                  </a:lnTo>
                  <a:lnTo>
                    <a:pt x="41345" y="41346"/>
                  </a:lnTo>
                  <a:lnTo>
                    <a:pt x="41345"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45"/>
            <p:cNvSpPr/>
            <p:nvPr/>
          </p:nvSpPr>
          <p:spPr>
            <a:xfrm>
              <a:off x="6057733" y="1201515"/>
              <a:ext cx="738026" cy="742075"/>
            </a:xfrm>
            <a:custGeom>
              <a:avLst/>
              <a:gdLst/>
              <a:ahLst/>
              <a:cxnLst/>
              <a:rect l="l" t="t" r="r" b="b"/>
              <a:pathLst>
                <a:path w="41346" h="41347" extrusionOk="0">
                  <a:moveTo>
                    <a:pt x="0" y="1"/>
                  </a:moveTo>
                  <a:lnTo>
                    <a:pt x="0" y="3530"/>
                  </a:lnTo>
                  <a:lnTo>
                    <a:pt x="37917" y="3530"/>
                  </a:lnTo>
                  <a:lnTo>
                    <a:pt x="37917" y="41346"/>
                  </a:lnTo>
                  <a:lnTo>
                    <a:pt x="41345" y="41346"/>
                  </a:lnTo>
                  <a:lnTo>
                    <a:pt x="41345" y="1"/>
                  </a:lnTo>
                  <a:close/>
                </a:path>
              </a:pathLst>
            </a:custGeom>
            <a:solidFill>
              <a:srgbClr val="A7E8F3">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7" name="Google Shape;387;p45"/>
          <p:cNvSpPr txBox="1">
            <a:spLocks noGrp="1"/>
          </p:cNvSpPr>
          <p:nvPr>
            <p:ph type="title" idx="6"/>
          </p:nvPr>
        </p:nvSpPr>
        <p:spPr>
          <a:xfrm>
            <a:off x="510468" y="19516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Library</a:t>
            </a:r>
            <a:endParaRPr sz="4000" dirty="0"/>
          </a:p>
        </p:txBody>
      </p:sp>
      <p:sp>
        <p:nvSpPr>
          <p:cNvPr id="14" name="TextBox 13"/>
          <p:cNvSpPr txBox="1"/>
          <p:nvPr/>
        </p:nvSpPr>
        <p:spPr>
          <a:xfrm>
            <a:off x="1679824" y="1817332"/>
            <a:ext cx="6226139" cy="2554545"/>
          </a:xfrm>
          <a:prstGeom prst="rect">
            <a:avLst/>
          </a:prstGeom>
          <a:noFill/>
        </p:spPr>
        <p:txBody>
          <a:bodyPr wrap="square" rtlCol="0">
            <a:spAutoFit/>
          </a:bodyPr>
          <a:lstStyle/>
          <a:p>
            <a:r>
              <a:rPr lang="en-US" sz="2000" dirty="0">
                <a:solidFill>
                  <a:schemeClr val="bg1"/>
                </a:solidFill>
                <a:latin typeface="Saira" panose="020B0604020202020204" charset="0"/>
              </a:rPr>
              <a:t>Keras is an open-source software library that provides a Python interface for artificial neural networks. Keras acts as an interface for the TensorFlow library.</a:t>
            </a:r>
          </a:p>
          <a:p>
            <a:r>
              <a:rPr lang="en-US" sz="2000" dirty="0">
                <a:solidFill>
                  <a:schemeClr val="bg1"/>
                </a:solidFill>
                <a:latin typeface="Saira" panose="020B0604020202020204" charset="0"/>
              </a:rPr>
              <a:t>It is a Python-based framework that makes it easy to debug and explore. Highly modular neural networks library written in Python. Developed with a focus on allows on fast experimentation</a:t>
            </a:r>
          </a:p>
        </p:txBody>
      </p:sp>
      <p:sp>
        <p:nvSpPr>
          <p:cNvPr id="15" name="TextBox 14"/>
          <p:cNvSpPr txBox="1"/>
          <p:nvPr/>
        </p:nvSpPr>
        <p:spPr>
          <a:xfrm>
            <a:off x="1679824" y="1262122"/>
            <a:ext cx="3355868" cy="523220"/>
          </a:xfrm>
          <a:prstGeom prst="rect">
            <a:avLst/>
          </a:prstGeom>
          <a:noFill/>
        </p:spPr>
        <p:txBody>
          <a:bodyPr wrap="square" rtlCol="0">
            <a:spAutoFit/>
          </a:bodyPr>
          <a:lstStyle/>
          <a:p>
            <a:r>
              <a:rPr lang="en-US" sz="2800" b="1" dirty="0">
                <a:solidFill>
                  <a:schemeClr val="tx2"/>
                </a:solidFill>
                <a:latin typeface="Saira" panose="020B0604020202020204" charset="0"/>
              </a:rPr>
              <a:t>KERAS:</a:t>
            </a: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9" name="TextBox 8"/>
          <p:cNvSpPr txBox="1"/>
          <p:nvPr/>
        </p:nvSpPr>
        <p:spPr>
          <a:xfrm>
            <a:off x="1366462" y="122438"/>
            <a:ext cx="5568594" cy="584775"/>
          </a:xfrm>
          <a:prstGeom prst="rect">
            <a:avLst/>
          </a:prstGeom>
          <a:noFill/>
        </p:spPr>
        <p:txBody>
          <a:bodyPr wrap="square" rtlCol="0">
            <a:spAutoFit/>
          </a:bodyPr>
          <a:lstStyle/>
          <a:p>
            <a:pPr algn="ctr"/>
            <a:r>
              <a:rPr lang="en-US" sz="3200" b="1" dirty="0">
                <a:solidFill>
                  <a:schemeClr val="bg1"/>
                </a:solidFill>
                <a:latin typeface="Saira" panose="020B0604020202020204" charset="0"/>
              </a:rPr>
              <a:t>DATASET</a:t>
            </a:r>
          </a:p>
        </p:txBody>
      </p:sp>
      <p:sp>
        <p:nvSpPr>
          <p:cNvPr id="10" name="TextBox 9"/>
          <p:cNvSpPr txBox="1"/>
          <p:nvPr/>
        </p:nvSpPr>
        <p:spPr>
          <a:xfrm>
            <a:off x="688370" y="707213"/>
            <a:ext cx="7983020" cy="1754326"/>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IN" sz="1800" dirty="0">
                <a:solidFill>
                  <a:schemeClr val="bg1"/>
                </a:solidFill>
                <a:latin typeface="Saira" panose="020B0604020202020204" charset="0"/>
              </a:rPr>
              <a:t>The X Ray dataset was obtained from Kaggle.</a:t>
            </a:r>
          </a:p>
          <a:p>
            <a:pPr marL="285750" indent="-285750">
              <a:buClr>
                <a:schemeClr val="bg1"/>
              </a:buClr>
              <a:buFont typeface="Wingdings" panose="05000000000000000000" pitchFamily="2" charset="2"/>
              <a:buChar char="q"/>
            </a:pPr>
            <a:r>
              <a:rPr lang="en-IN" sz="1800" dirty="0">
                <a:solidFill>
                  <a:schemeClr val="bg1"/>
                </a:solidFill>
                <a:latin typeface="Saira" panose="020B0604020202020204" charset="0"/>
              </a:rPr>
              <a:t>It contains about 5,863 images of X rays in order to train our Neural Network.</a:t>
            </a:r>
          </a:p>
          <a:p>
            <a:pPr marL="285750" indent="-285750">
              <a:buClr>
                <a:schemeClr val="bg1"/>
              </a:buClr>
              <a:buFont typeface="Wingdings" panose="05000000000000000000" pitchFamily="2" charset="2"/>
              <a:buChar char="q"/>
            </a:pPr>
            <a:r>
              <a:rPr lang="en-US" sz="1800" dirty="0">
                <a:solidFill>
                  <a:schemeClr val="bg1"/>
                </a:solidFill>
                <a:latin typeface="Saira" panose="020B0604020202020204" charset="0"/>
              </a:rPr>
              <a:t>The dataset is organized into 3 folders (train, test, val) and contains subfolders for each image category (Pneumonia/Normal). There are 5,863 X-Ray images (JPEG) and 2 categories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123" t="20374" r="42809" b="15306"/>
          <a:stretch/>
        </p:blipFill>
        <p:spPr>
          <a:xfrm>
            <a:off x="1684960" y="2573749"/>
            <a:ext cx="2619911" cy="1987978"/>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5843" t="19775" r="47528" b="15705"/>
          <a:stretch/>
        </p:blipFill>
        <p:spPr>
          <a:xfrm>
            <a:off x="4869951" y="2573749"/>
            <a:ext cx="2876763" cy="1987978"/>
          </a:xfrm>
          <a:prstGeom prst="rect">
            <a:avLst/>
          </a:prstGeom>
        </p:spPr>
      </p:pic>
      <p:sp>
        <p:nvSpPr>
          <p:cNvPr id="4" name="TextBox 3"/>
          <p:cNvSpPr txBox="1"/>
          <p:nvPr/>
        </p:nvSpPr>
        <p:spPr>
          <a:xfrm>
            <a:off x="1726055" y="4662858"/>
            <a:ext cx="2537719" cy="461665"/>
          </a:xfrm>
          <a:prstGeom prst="rect">
            <a:avLst/>
          </a:prstGeom>
          <a:noFill/>
        </p:spPr>
        <p:txBody>
          <a:bodyPr wrap="square" rtlCol="0">
            <a:spAutoFit/>
          </a:bodyPr>
          <a:lstStyle/>
          <a:p>
            <a:pPr algn="ctr"/>
            <a:r>
              <a:rPr lang="en-US" sz="2400" b="1" dirty="0">
                <a:solidFill>
                  <a:schemeClr val="bg1"/>
                </a:solidFill>
                <a:latin typeface="Saira" panose="020B0604020202020204" charset="0"/>
              </a:rPr>
              <a:t>Non COVID</a:t>
            </a:r>
          </a:p>
        </p:txBody>
      </p:sp>
      <p:sp>
        <p:nvSpPr>
          <p:cNvPr id="5" name="TextBox 4"/>
          <p:cNvSpPr txBox="1"/>
          <p:nvPr/>
        </p:nvSpPr>
        <p:spPr>
          <a:xfrm>
            <a:off x="5722706" y="4673937"/>
            <a:ext cx="2619910" cy="461665"/>
          </a:xfrm>
          <a:prstGeom prst="rect">
            <a:avLst/>
          </a:prstGeom>
          <a:noFill/>
        </p:spPr>
        <p:txBody>
          <a:bodyPr wrap="square" rtlCol="0">
            <a:spAutoFit/>
          </a:bodyPr>
          <a:lstStyle/>
          <a:p>
            <a:r>
              <a:rPr lang="en-US" sz="2400" b="1" dirty="0">
                <a:solidFill>
                  <a:schemeClr val="bg1"/>
                </a:solidFill>
                <a:latin typeface="Saira" panose="020B0604020202020204" charset="0"/>
              </a:rPr>
              <a:t>COVID</a:t>
            </a:r>
          </a:p>
        </p:txBody>
      </p:sp>
    </p:spTree>
    <p:extLst>
      <p:ext uri="{BB962C8B-B14F-4D97-AF65-F5344CB8AC3E}">
        <p14:creationId xmlns:p14="http://schemas.microsoft.com/office/powerpoint/2010/main" val="4284969877"/>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3" name="TextBox 2"/>
          <p:cNvSpPr txBox="1"/>
          <p:nvPr/>
        </p:nvSpPr>
        <p:spPr>
          <a:xfrm>
            <a:off x="1756881" y="595900"/>
            <a:ext cx="4037744" cy="523220"/>
          </a:xfrm>
          <a:prstGeom prst="rect">
            <a:avLst/>
          </a:prstGeom>
          <a:noFill/>
        </p:spPr>
        <p:txBody>
          <a:bodyPr wrap="square" rtlCol="0">
            <a:spAutoFit/>
          </a:bodyPr>
          <a:lstStyle/>
          <a:p>
            <a:r>
              <a:rPr lang="en-US" sz="2800" b="1" dirty="0">
                <a:solidFill>
                  <a:schemeClr val="bg1"/>
                </a:solidFill>
                <a:latin typeface="Saira" panose="020B0604020202020204" charset="0"/>
              </a:rPr>
              <a:t>RESULTS: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592" y="1232899"/>
            <a:ext cx="5671334" cy="3411020"/>
          </a:xfrm>
          <a:prstGeom prst="rect">
            <a:avLst/>
          </a:prstGeom>
        </p:spPr>
      </p:pic>
    </p:spTree>
    <p:extLst>
      <p:ext uri="{BB962C8B-B14F-4D97-AF65-F5344CB8AC3E}">
        <p14:creationId xmlns:p14="http://schemas.microsoft.com/office/powerpoint/2010/main" val="4185256661"/>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881" y="1232899"/>
            <a:ext cx="5548045" cy="3287571"/>
          </a:xfrm>
          <a:prstGeom prst="rect">
            <a:avLst/>
          </a:prstGeom>
        </p:spPr>
      </p:pic>
    </p:spTree>
    <p:extLst>
      <p:ext uri="{BB962C8B-B14F-4D97-AF65-F5344CB8AC3E}">
        <p14:creationId xmlns:p14="http://schemas.microsoft.com/office/powerpoint/2010/main" val="2670882921"/>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32" y="1397285"/>
            <a:ext cx="8763856" cy="3513761"/>
          </a:xfrm>
          <a:prstGeom prst="rect">
            <a:avLst/>
          </a:prstGeom>
        </p:spPr>
      </p:pic>
      <p:sp>
        <p:nvSpPr>
          <p:cNvPr id="3" name="TextBox 2"/>
          <p:cNvSpPr txBox="1"/>
          <p:nvPr/>
        </p:nvSpPr>
        <p:spPr>
          <a:xfrm>
            <a:off x="441789" y="636997"/>
            <a:ext cx="4037744" cy="523220"/>
          </a:xfrm>
          <a:prstGeom prst="rect">
            <a:avLst/>
          </a:prstGeom>
          <a:noFill/>
        </p:spPr>
        <p:txBody>
          <a:bodyPr wrap="square" rtlCol="0">
            <a:spAutoFit/>
          </a:bodyPr>
          <a:lstStyle/>
          <a:p>
            <a:r>
              <a:rPr lang="en-US" sz="2800" b="1" dirty="0">
                <a:solidFill>
                  <a:schemeClr val="bg1"/>
                </a:solidFill>
                <a:latin typeface="Saira" panose="020B0604020202020204" charset="0"/>
              </a:rPr>
              <a:t>OUTPUT:</a:t>
            </a:r>
          </a:p>
        </p:txBody>
      </p:sp>
    </p:spTree>
    <p:extLst>
      <p:ext uri="{BB962C8B-B14F-4D97-AF65-F5344CB8AC3E}">
        <p14:creationId xmlns:p14="http://schemas.microsoft.com/office/powerpoint/2010/main" val="220283955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83" name="Google Shape;183;p35"/>
          <p:cNvGrpSpPr/>
          <p:nvPr/>
        </p:nvGrpSpPr>
        <p:grpSpPr>
          <a:xfrm>
            <a:off x="1581005" y="1848662"/>
            <a:ext cx="1896745" cy="1897101"/>
            <a:chOff x="1581005" y="1848662"/>
            <a:chExt cx="1896745" cy="1897101"/>
          </a:xfrm>
        </p:grpSpPr>
        <p:pic>
          <p:nvPicPr>
            <p:cNvPr id="184" name="Google Shape;184;p35"/>
            <p:cNvPicPr preferRelativeResize="0"/>
            <p:nvPr/>
          </p:nvPicPr>
          <p:blipFill>
            <a:blip r:embed="rId3">
              <a:alphaModFix/>
            </a:blip>
            <a:stretch>
              <a:fillRect/>
            </a:stretch>
          </p:blipFill>
          <p:spPr>
            <a:xfrm>
              <a:off x="1581075" y="1848707"/>
              <a:ext cx="1896675" cy="1889485"/>
            </a:xfrm>
            <a:prstGeom prst="rect">
              <a:avLst/>
            </a:prstGeom>
            <a:noFill/>
            <a:ln>
              <a:noFill/>
            </a:ln>
          </p:spPr>
        </p:pic>
        <p:grpSp>
          <p:nvGrpSpPr>
            <p:cNvPr id="185" name="Google Shape;185;p35"/>
            <p:cNvGrpSpPr/>
            <p:nvPr/>
          </p:nvGrpSpPr>
          <p:grpSpPr>
            <a:xfrm>
              <a:off x="1581005" y="1848662"/>
              <a:ext cx="1895295" cy="1897101"/>
              <a:chOff x="1880125" y="1261650"/>
              <a:chExt cx="2649650" cy="2652175"/>
            </a:xfrm>
          </p:grpSpPr>
          <p:sp>
            <p:nvSpPr>
              <p:cNvPr id="186" name="Google Shape;186;p35"/>
              <p:cNvSpPr/>
              <p:nvPr/>
            </p:nvSpPr>
            <p:spPr>
              <a:xfrm>
                <a:off x="1880125" y="1261650"/>
                <a:ext cx="1033650" cy="1033675"/>
              </a:xfrm>
              <a:custGeom>
                <a:avLst/>
                <a:gdLst/>
                <a:ahLst/>
                <a:cxnLst/>
                <a:rect l="l" t="t" r="r" b="b"/>
                <a:pathLst>
                  <a:path w="41346" h="41347" extrusionOk="0">
                    <a:moveTo>
                      <a:pt x="1" y="1"/>
                    </a:moveTo>
                    <a:lnTo>
                      <a:pt x="1" y="41346"/>
                    </a:lnTo>
                    <a:lnTo>
                      <a:pt x="3429" y="41346"/>
                    </a:lnTo>
                    <a:lnTo>
                      <a:pt x="3429" y="3530"/>
                    </a:lnTo>
                    <a:lnTo>
                      <a:pt x="41346" y="3530"/>
                    </a:lnTo>
                    <a:lnTo>
                      <a:pt x="41346"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5"/>
              <p:cNvSpPr/>
              <p:nvPr/>
            </p:nvSpPr>
            <p:spPr>
              <a:xfrm>
                <a:off x="1880125" y="2880175"/>
                <a:ext cx="1033650" cy="1033650"/>
              </a:xfrm>
              <a:custGeom>
                <a:avLst/>
                <a:gdLst/>
                <a:ahLst/>
                <a:cxnLst/>
                <a:rect l="l" t="t" r="r" b="b"/>
                <a:pathLst>
                  <a:path w="41346" h="41346" extrusionOk="0">
                    <a:moveTo>
                      <a:pt x="1" y="1"/>
                    </a:moveTo>
                    <a:lnTo>
                      <a:pt x="1" y="41346"/>
                    </a:lnTo>
                    <a:lnTo>
                      <a:pt x="41346" y="41346"/>
                    </a:lnTo>
                    <a:lnTo>
                      <a:pt x="41346" y="37816"/>
                    </a:lnTo>
                    <a:lnTo>
                      <a:pt x="3429" y="37816"/>
                    </a:lnTo>
                    <a:lnTo>
                      <a:pt x="3429"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5"/>
              <p:cNvSpPr/>
              <p:nvPr/>
            </p:nvSpPr>
            <p:spPr>
              <a:xfrm>
                <a:off x="3496125" y="2880175"/>
                <a:ext cx="1033650" cy="1033650"/>
              </a:xfrm>
              <a:custGeom>
                <a:avLst/>
                <a:gdLst/>
                <a:ahLst/>
                <a:cxnLst/>
                <a:rect l="l" t="t" r="r" b="b"/>
                <a:pathLst>
                  <a:path w="41346" h="41346" extrusionOk="0">
                    <a:moveTo>
                      <a:pt x="37917" y="1"/>
                    </a:moveTo>
                    <a:lnTo>
                      <a:pt x="37917" y="37816"/>
                    </a:lnTo>
                    <a:lnTo>
                      <a:pt x="0" y="37816"/>
                    </a:lnTo>
                    <a:lnTo>
                      <a:pt x="0" y="41346"/>
                    </a:lnTo>
                    <a:lnTo>
                      <a:pt x="41345" y="41346"/>
                    </a:lnTo>
                    <a:lnTo>
                      <a:pt x="41345"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5"/>
              <p:cNvSpPr/>
              <p:nvPr/>
            </p:nvSpPr>
            <p:spPr>
              <a:xfrm>
                <a:off x="3496125" y="1261650"/>
                <a:ext cx="1033650" cy="1033675"/>
              </a:xfrm>
              <a:custGeom>
                <a:avLst/>
                <a:gdLst/>
                <a:ahLst/>
                <a:cxnLst/>
                <a:rect l="l" t="t" r="r" b="b"/>
                <a:pathLst>
                  <a:path w="41346" h="41347" extrusionOk="0">
                    <a:moveTo>
                      <a:pt x="0" y="1"/>
                    </a:moveTo>
                    <a:lnTo>
                      <a:pt x="0" y="3530"/>
                    </a:lnTo>
                    <a:lnTo>
                      <a:pt x="37917" y="3530"/>
                    </a:lnTo>
                    <a:lnTo>
                      <a:pt x="37917" y="41346"/>
                    </a:lnTo>
                    <a:lnTo>
                      <a:pt x="41345" y="41346"/>
                    </a:lnTo>
                    <a:lnTo>
                      <a:pt x="41345"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 name="TextBox 7"/>
          <p:cNvSpPr txBox="1"/>
          <p:nvPr/>
        </p:nvSpPr>
        <p:spPr>
          <a:xfrm>
            <a:off x="3645836" y="2430262"/>
            <a:ext cx="5251145" cy="1384995"/>
          </a:xfrm>
          <a:prstGeom prst="rect">
            <a:avLst/>
          </a:prstGeom>
          <a:noFill/>
        </p:spPr>
        <p:txBody>
          <a:bodyPr wrap="square" rtlCol="0">
            <a:spAutoFit/>
          </a:bodyPr>
          <a:lstStyle/>
          <a:p>
            <a:pPr lvl="0"/>
            <a:r>
              <a:rPr lang="en-US" sz="4400" b="1" dirty="0">
                <a:solidFill>
                  <a:schemeClr val="bg1"/>
                </a:solidFill>
                <a:latin typeface="Saira" panose="020B0604020202020204" charset="0"/>
              </a:rPr>
              <a:t>APPLICATIONS</a:t>
            </a:r>
          </a:p>
          <a:p>
            <a:endParaRPr lang="en-US" sz="4000" b="1" dirty="0">
              <a:solidFill>
                <a:schemeClr val="bg1"/>
              </a:solidFill>
            </a:endParaRPr>
          </a:p>
        </p:txBody>
      </p:sp>
      <p:sp>
        <p:nvSpPr>
          <p:cNvPr id="9" name="TextBox 8"/>
          <p:cNvSpPr txBox="1"/>
          <p:nvPr/>
        </p:nvSpPr>
        <p:spPr>
          <a:xfrm>
            <a:off x="2120296" y="2441398"/>
            <a:ext cx="986319" cy="769441"/>
          </a:xfrm>
          <a:prstGeom prst="rect">
            <a:avLst/>
          </a:prstGeom>
          <a:noFill/>
        </p:spPr>
        <p:txBody>
          <a:bodyPr wrap="square" rtlCol="0">
            <a:spAutoFit/>
          </a:bodyPr>
          <a:lstStyle/>
          <a:p>
            <a:r>
              <a:rPr lang="en-US" sz="4400" b="1" dirty="0">
                <a:solidFill>
                  <a:schemeClr val="bg1"/>
                </a:solidFill>
                <a:latin typeface="Saira" panose="020B0604020202020204" charset="0"/>
              </a:rPr>
              <a:t>03</a:t>
            </a:r>
          </a:p>
        </p:txBody>
      </p:sp>
    </p:spTree>
    <p:extLst>
      <p:ext uri="{BB962C8B-B14F-4D97-AF65-F5344CB8AC3E}">
        <p14:creationId xmlns:p14="http://schemas.microsoft.com/office/powerpoint/2010/main" val="248122506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9" name="TextBox 8"/>
          <p:cNvSpPr txBox="1"/>
          <p:nvPr/>
        </p:nvSpPr>
        <p:spPr>
          <a:xfrm>
            <a:off x="1345914" y="688369"/>
            <a:ext cx="5568594" cy="584775"/>
          </a:xfrm>
          <a:prstGeom prst="rect">
            <a:avLst/>
          </a:prstGeom>
          <a:noFill/>
        </p:spPr>
        <p:txBody>
          <a:bodyPr wrap="square" rtlCol="0">
            <a:spAutoFit/>
          </a:bodyPr>
          <a:lstStyle/>
          <a:p>
            <a:pPr algn="ctr"/>
            <a:r>
              <a:rPr lang="en-US" sz="3200" b="1" dirty="0">
                <a:solidFill>
                  <a:schemeClr val="bg1"/>
                </a:solidFill>
                <a:latin typeface="Saira" panose="020B0604020202020204" charset="0"/>
              </a:rPr>
              <a:t>APPLICATION</a:t>
            </a:r>
          </a:p>
        </p:txBody>
      </p:sp>
      <p:sp>
        <p:nvSpPr>
          <p:cNvPr id="2" name="TextBox 1"/>
          <p:cNvSpPr txBox="1"/>
          <p:nvPr/>
        </p:nvSpPr>
        <p:spPr>
          <a:xfrm>
            <a:off x="1222623" y="1519723"/>
            <a:ext cx="7541233" cy="3077766"/>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sz="2000" dirty="0">
                <a:solidFill>
                  <a:schemeClr val="bg1"/>
                </a:solidFill>
                <a:latin typeface="Saira" panose="020B0604020202020204" charset="0"/>
              </a:rPr>
              <a:t>Covid situation is affected all across the world and there is a need of  doing rapid testing,rapid evaluation of result.so in order to automate that task this project helps a lot.</a:t>
            </a:r>
          </a:p>
          <a:p>
            <a:pPr marL="285750" indent="-285750">
              <a:buClr>
                <a:schemeClr val="bg1"/>
              </a:buClr>
              <a:buFont typeface="Wingdings" panose="05000000000000000000" pitchFamily="2" charset="2"/>
              <a:buChar char="q"/>
            </a:pPr>
            <a:r>
              <a:rPr lang="en-US" sz="2000" dirty="0">
                <a:solidFill>
                  <a:schemeClr val="bg1"/>
                </a:solidFill>
                <a:latin typeface="Saira" panose="020B0604020202020204" charset="0"/>
              </a:rPr>
              <a:t>The reason for using particularly x-ray images is because the cost of blood test is more and even it takes lot of time.</a:t>
            </a:r>
          </a:p>
          <a:p>
            <a:pPr marL="285750" indent="-285750">
              <a:buClr>
                <a:schemeClr val="bg1"/>
              </a:buClr>
              <a:buFont typeface="Wingdings" panose="05000000000000000000" pitchFamily="2" charset="2"/>
              <a:buChar char="q"/>
            </a:pPr>
            <a:r>
              <a:rPr lang="en-US" sz="2000" dirty="0">
                <a:solidFill>
                  <a:schemeClr val="bg1"/>
                </a:solidFill>
                <a:latin typeface="Saira" panose="020B0604020202020204" charset="0"/>
              </a:rPr>
              <a:t>One more thing is we can detect the extent of spread of the virus using chest X-ray dataset.</a:t>
            </a:r>
          </a:p>
          <a:p>
            <a:pPr marL="285750" indent="-285750">
              <a:buClr>
                <a:schemeClr val="bg1"/>
              </a:buClr>
              <a:buFont typeface="Wingdings" panose="05000000000000000000" pitchFamily="2" charset="2"/>
              <a:buChar char="q"/>
            </a:pPr>
            <a:r>
              <a:rPr lang="en-US" sz="2000" dirty="0">
                <a:solidFill>
                  <a:schemeClr val="bg1"/>
                </a:solidFill>
                <a:latin typeface="Saira" panose="020B0604020202020204" charset="0"/>
              </a:rPr>
              <a:t>This model provides the result faster than doing manually and also it takes lot to time.</a:t>
            </a:r>
            <a:endParaRPr lang="en-IN" sz="2000" dirty="0">
              <a:solidFill>
                <a:schemeClr val="bg1"/>
              </a:solidFill>
              <a:latin typeface="Saira" panose="020B0604020202020204" charset="0"/>
            </a:endParaRPr>
          </a:p>
          <a:p>
            <a:endParaRPr lang="en-US" dirty="0"/>
          </a:p>
        </p:txBody>
      </p:sp>
    </p:spTree>
    <p:extLst>
      <p:ext uri="{BB962C8B-B14F-4D97-AF65-F5344CB8AC3E}">
        <p14:creationId xmlns:p14="http://schemas.microsoft.com/office/powerpoint/2010/main" val="1301889778"/>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3"/>
          <p:cNvSpPr txBox="1">
            <a:spLocks noGrp="1"/>
          </p:cNvSpPr>
          <p:nvPr>
            <p:ph type="title"/>
          </p:nvPr>
        </p:nvSpPr>
        <p:spPr>
          <a:xfrm>
            <a:off x="-85694" y="64484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Conclusions</a:t>
            </a:r>
            <a:endParaRPr sz="3200" dirty="0"/>
          </a:p>
        </p:txBody>
      </p:sp>
      <p:sp>
        <p:nvSpPr>
          <p:cNvPr id="10" name="TextBox 9"/>
          <p:cNvSpPr txBox="1"/>
          <p:nvPr/>
        </p:nvSpPr>
        <p:spPr>
          <a:xfrm>
            <a:off x="1469204" y="1520575"/>
            <a:ext cx="7048071" cy="2862322"/>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sz="1800" dirty="0">
                <a:solidFill>
                  <a:schemeClr val="bg1"/>
                </a:solidFill>
                <a:latin typeface="Saira" panose="020B0604020202020204" charset="0"/>
              </a:rPr>
              <a:t>Covid-19 detection using Neural Networks is a much faster if not much more accurate than the traditional test being performed.</a:t>
            </a:r>
          </a:p>
          <a:p>
            <a:pPr marL="285750" indent="-285750">
              <a:buClr>
                <a:schemeClr val="bg1"/>
              </a:buClr>
              <a:buFont typeface="Wingdings" panose="05000000000000000000" pitchFamily="2" charset="2"/>
              <a:buChar char="q"/>
            </a:pPr>
            <a:r>
              <a:rPr lang="en-US" sz="1800" dirty="0">
                <a:solidFill>
                  <a:schemeClr val="bg1"/>
                </a:solidFill>
                <a:latin typeface="Saira" panose="020B0604020202020204" charset="0"/>
              </a:rPr>
              <a:t>This can be verified by testing it against new data that is made public shortly. </a:t>
            </a:r>
          </a:p>
          <a:p>
            <a:pPr marL="285750" indent="-285750">
              <a:buClr>
                <a:schemeClr val="bg1"/>
              </a:buClr>
              <a:buFont typeface="Wingdings" panose="05000000000000000000" pitchFamily="2" charset="2"/>
              <a:buChar char="q"/>
            </a:pPr>
            <a:r>
              <a:rPr lang="en-US" sz="1800" dirty="0">
                <a:solidFill>
                  <a:schemeClr val="bg1"/>
                </a:solidFill>
                <a:latin typeface="Saira" panose="020B0604020202020204" charset="0"/>
              </a:rPr>
              <a:t>In the future, the large dataset for chest X-rays can be considered to validate our proposed model on it. It is also advised to consult medical professionals for any practical use case of this project.</a:t>
            </a:r>
          </a:p>
          <a:p>
            <a:pPr marL="285750" indent="-285750">
              <a:buClr>
                <a:schemeClr val="bg1"/>
              </a:buClr>
              <a:buFont typeface="Wingdings" panose="05000000000000000000" pitchFamily="2" charset="2"/>
              <a:buChar char="q"/>
            </a:pPr>
            <a:endParaRPr lang="en-US" sz="1800" dirty="0">
              <a:solidFill>
                <a:schemeClr val="bg1"/>
              </a:solidFill>
              <a:latin typeface="Saira" panose="020B0604020202020204" charset="0"/>
            </a:endParaRPr>
          </a:p>
        </p:txBody>
      </p:sp>
    </p:spTree>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10" name="TextBox 9"/>
          <p:cNvSpPr txBox="1"/>
          <p:nvPr/>
        </p:nvSpPr>
        <p:spPr>
          <a:xfrm>
            <a:off x="1839073" y="2095928"/>
            <a:ext cx="7048071" cy="830997"/>
          </a:xfrm>
          <a:prstGeom prst="rect">
            <a:avLst/>
          </a:prstGeom>
          <a:noFill/>
        </p:spPr>
        <p:txBody>
          <a:bodyPr wrap="square" rtlCol="0">
            <a:spAutoFit/>
          </a:bodyPr>
          <a:lstStyle/>
          <a:p>
            <a:pPr>
              <a:buClr>
                <a:schemeClr val="bg1"/>
              </a:buClr>
            </a:pPr>
            <a:r>
              <a:rPr lang="en-US" sz="4800" b="1" dirty="0">
                <a:solidFill>
                  <a:schemeClr val="bg1"/>
                </a:solidFill>
                <a:latin typeface="Saira" panose="020B0604020202020204" charset="0"/>
              </a:rPr>
              <a:t>THANK YOU..</a:t>
            </a:r>
          </a:p>
        </p:txBody>
      </p:sp>
    </p:spTree>
    <p:extLst>
      <p:ext uri="{BB962C8B-B14F-4D97-AF65-F5344CB8AC3E}">
        <p14:creationId xmlns:p14="http://schemas.microsoft.com/office/powerpoint/2010/main" val="19914917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13" name="Google Shape;213;p37"/>
          <p:cNvSpPr txBox="1">
            <a:spLocks noGrp="1"/>
          </p:cNvSpPr>
          <p:nvPr>
            <p:ph type="title"/>
          </p:nvPr>
        </p:nvSpPr>
        <p:spPr>
          <a:xfrm>
            <a:off x="1860369" y="1024133"/>
            <a:ext cx="5599415" cy="16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latin typeface="Saira" panose="020B0604020202020204" charset="0"/>
              </a:rPr>
              <a:t>TEAM MEMBERS:</a:t>
            </a:r>
            <a:endParaRPr sz="4000" dirty="0">
              <a:latin typeface="Saira" panose="020B0604020202020204" charset="0"/>
            </a:endParaRPr>
          </a:p>
        </p:txBody>
      </p:sp>
      <p:sp>
        <p:nvSpPr>
          <p:cNvPr id="214" name="Google Shape;214;p37"/>
          <p:cNvSpPr txBox="1">
            <a:spLocks noGrp="1"/>
          </p:cNvSpPr>
          <p:nvPr>
            <p:ph type="subTitle" idx="1"/>
          </p:nvPr>
        </p:nvSpPr>
        <p:spPr>
          <a:xfrm>
            <a:off x="1860369" y="2328479"/>
            <a:ext cx="5834229" cy="1647619"/>
          </a:xfrm>
          <a:prstGeom prst="rect">
            <a:avLst/>
          </a:prstGeom>
        </p:spPr>
        <p:txBody>
          <a:bodyPr spcFirstLastPara="1" wrap="square" lIns="91425" tIns="91425" rIns="91425" bIns="91425" anchor="t" anchorCtr="0">
            <a:noAutofit/>
          </a:bodyPr>
          <a:lstStyle/>
          <a:p>
            <a:pPr marL="0" lvl="0" indent="0"/>
            <a:r>
              <a:rPr lang="en-US" sz="2800" dirty="0">
                <a:latin typeface="Saira" panose="020B0604020202020204" charset="0"/>
              </a:rPr>
              <a:t>Chandrashekar V -  ENG19CS0070</a:t>
            </a:r>
          </a:p>
          <a:p>
            <a:pPr marL="0" lvl="0" indent="0"/>
            <a:r>
              <a:rPr lang="en-US" sz="2800" dirty="0">
                <a:latin typeface="Saira" panose="020B0604020202020204" charset="0"/>
              </a:rPr>
              <a:t>Chethan Rao S      - ENG19CS0076</a:t>
            </a:r>
          </a:p>
          <a:p>
            <a:pPr marL="0" lvl="0" indent="0"/>
            <a:r>
              <a:rPr lang="en-US" sz="2800" dirty="0">
                <a:latin typeface="Saira" panose="020B0604020202020204" charset="0"/>
              </a:rPr>
              <a:t>Dileep Kumar S R - ENG19CS0086</a:t>
            </a:r>
          </a:p>
          <a:p>
            <a:pPr marL="0" lvl="0" indent="0" algn="l" rtl="0">
              <a:spcBef>
                <a:spcPts val="0"/>
              </a:spcBef>
              <a:spcAft>
                <a:spcPts val="0"/>
              </a:spcAft>
              <a:buNone/>
            </a:pPr>
            <a:endParaRPr sz="2400" dirty="0"/>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4"/>
          <p:cNvSpPr txBox="1">
            <a:spLocks noGrp="1"/>
          </p:cNvSpPr>
          <p:nvPr>
            <p:ph type="title"/>
          </p:nvPr>
        </p:nvSpPr>
        <p:spPr>
          <a:xfrm>
            <a:off x="564551" y="349276"/>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164" name="Google Shape;164;p34"/>
          <p:cNvSpPr txBox="1">
            <a:spLocks noGrp="1"/>
          </p:cNvSpPr>
          <p:nvPr>
            <p:ph type="subTitle" idx="1"/>
          </p:nvPr>
        </p:nvSpPr>
        <p:spPr>
          <a:xfrm>
            <a:off x="564551" y="1170224"/>
            <a:ext cx="8280971" cy="3624000"/>
          </a:xfrm>
          <a:prstGeom prst="rect">
            <a:avLst/>
          </a:prstGeom>
        </p:spPr>
        <p:txBody>
          <a:bodyPr spcFirstLastPara="1" wrap="square" lIns="91425" tIns="91425" rIns="91425" bIns="91425" anchor="t" anchorCtr="0">
            <a:noAutofit/>
          </a:bodyPr>
          <a:lstStyle/>
          <a:p>
            <a:pPr marL="0" lvl="0" indent="0">
              <a:buNone/>
            </a:pPr>
            <a:r>
              <a:rPr lang="en-US" sz="1600" dirty="0"/>
              <a:t>We aim to develop a deep learning-based system for the persuasive classification and reliable detection of COVID-19 using chest x-ray images. Basically, we develop and train CNN model. In this project, we use a recently published public X-Ray dataset for training and validation purposes.</a:t>
            </a:r>
            <a:endParaRPr sz="1600" dirty="0"/>
          </a:p>
        </p:txBody>
      </p:sp>
      <p:pic>
        <p:nvPicPr>
          <p:cNvPr id="4" name="Google Shape;195;p36"/>
          <p:cNvPicPr preferRelativeResize="0"/>
          <p:nvPr/>
        </p:nvPicPr>
        <p:blipFill>
          <a:blip r:embed="rId3">
            <a:alphaModFix/>
          </a:blip>
          <a:stretch>
            <a:fillRect/>
          </a:stretch>
        </p:blipFill>
        <p:spPr>
          <a:xfrm>
            <a:off x="2751036" y="2571750"/>
            <a:ext cx="3318429" cy="2197929"/>
          </a:xfrm>
          <a:prstGeom prst="rect">
            <a:avLst/>
          </a:prstGeom>
          <a:noFill/>
          <a:ln>
            <a:noFill/>
          </a:ln>
        </p:spPr>
      </p:pic>
    </p:spTree>
    <p:extLst>
      <p:ext uri="{BB962C8B-B14F-4D97-AF65-F5344CB8AC3E}">
        <p14:creationId xmlns:p14="http://schemas.microsoft.com/office/powerpoint/2010/main" val="151234849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a:spLocks noGrp="1"/>
          </p:cNvSpPr>
          <p:nvPr>
            <p:ph type="title" idx="9"/>
          </p:nvPr>
        </p:nvSpPr>
        <p:spPr>
          <a:xfrm>
            <a:off x="726225" y="349276"/>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a:p>
            <a:pPr marL="0" lvl="0" indent="0" algn="l" rtl="0">
              <a:spcBef>
                <a:spcPts val="0"/>
              </a:spcBef>
              <a:spcAft>
                <a:spcPts val="0"/>
              </a:spcAft>
              <a:buNone/>
            </a:pPr>
            <a:endParaRPr dirty="0"/>
          </a:p>
        </p:txBody>
      </p:sp>
      <p:sp>
        <p:nvSpPr>
          <p:cNvPr id="170" name="Google Shape;170;p35"/>
          <p:cNvSpPr txBox="1">
            <a:spLocks noGrp="1"/>
          </p:cNvSpPr>
          <p:nvPr>
            <p:ph type="subTitle" idx="1"/>
          </p:nvPr>
        </p:nvSpPr>
        <p:spPr>
          <a:xfrm>
            <a:off x="4924910" y="1497404"/>
            <a:ext cx="2841900" cy="30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t>Introduction</a:t>
            </a:r>
            <a:endParaRPr sz="2000" dirty="0"/>
          </a:p>
        </p:txBody>
      </p:sp>
      <p:sp>
        <p:nvSpPr>
          <p:cNvPr id="172" name="Google Shape;172;p35"/>
          <p:cNvSpPr txBox="1">
            <a:spLocks noGrp="1"/>
          </p:cNvSpPr>
          <p:nvPr>
            <p:ph type="subTitle" idx="3"/>
          </p:nvPr>
        </p:nvSpPr>
        <p:spPr>
          <a:xfrm>
            <a:off x="4900658" y="2570309"/>
            <a:ext cx="3358773" cy="30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t>Libraries and dataset used</a:t>
            </a:r>
            <a:endParaRPr sz="2000" dirty="0"/>
          </a:p>
        </p:txBody>
      </p:sp>
      <p:sp>
        <p:nvSpPr>
          <p:cNvPr id="174" name="Google Shape;174;p35"/>
          <p:cNvSpPr txBox="1">
            <a:spLocks noGrp="1"/>
          </p:cNvSpPr>
          <p:nvPr>
            <p:ph type="subTitle" idx="5"/>
          </p:nvPr>
        </p:nvSpPr>
        <p:spPr>
          <a:xfrm>
            <a:off x="4932472" y="3641445"/>
            <a:ext cx="2841900" cy="30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000" dirty="0"/>
              <a:t>Applications</a:t>
            </a:r>
            <a:endParaRPr sz="2000" dirty="0"/>
          </a:p>
        </p:txBody>
      </p:sp>
      <p:sp>
        <p:nvSpPr>
          <p:cNvPr id="176" name="Google Shape;176;p35"/>
          <p:cNvSpPr txBox="1">
            <a:spLocks noGrp="1"/>
          </p:cNvSpPr>
          <p:nvPr>
            <p:ph type="title"/>
          </p:nvPr>
        </p:nvSpPr>
        <p:spPr>
          <a:xfrm>
            <a:off x="4172567" y="1560845"/>
            <a:ext cx="640200" cy="34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177" name="Google Shape;177;p35"/>
          <p:cNvSpPr txBox="1">
            <a:spLocks noGrp="1"/>
          </p:cNvSpPr>
          <p:nvPr>
            <p:ph type="title" idx="7"/>
          </p:nvPr>
        </p:nvSpPr>
        <p:spPr>
          <a:xfrm>
            <a:off x="4203883" y="2619750"/>
            <a:ext cx="640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178" name="Google Shape;178;p35"/>
          <p:cNvSpPr txBox="1">
            <a:spLocks noGrp="1"/>
          </p:cNvSpPr>
          <p:nvPr>
            <p:ph type="title" idx="8"/>
          </p:nvPr>
        </p:nvSpPr>
        <p:spPr>
          <a:xfrm>
            <a:off x="4202692" y="3679823"/>
            <a:ext cx="640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grpSp>
        <p:nvGrpSpPr>
          <p:cNvPr id="179" name="Google Shape;179;p35"/>
          <p:cNvGrpSpPr/>
          <p:nvPr/>
        </p:nvGrpSpPr>
        <p:grpSpPr>
          <a:xfrm>
            <a:off x="1581005" y="1734095"/>
            <a:ext cx="2600475" cy="2118700"/>
            <a:chOff x="1581005" y="1734095"/>
            <a:chExt cx="2600475" cy="2118700"/>
          </a:xfrm>
        </p:grpSpPr>
        <p:cxnSp>
          <p:nvCxnSpPr>
            <p:cNvPr id="180" name="Google Shape;180;p35"/>
            <p:cNvCxnSpPr>
              <a:stCxn id="176" idx="1"/>
            </p:cNvCxnSpPr>
            <p:nvPr/>
          </p:nvCxnSpPr>
          <p:spPr>
            <a:xfrm flipH="1">
              <a:off x="3557867" y="1734095"/>
              <a:ext cx="614700" cy="425400"/>
            </a:xfrm>
            <a:prstGeom prst="bentConnector3">
              <a:avLst>
                <a:gd name="adj1" fmla="val 50000"/>
              </a:avLst>
            </a:prstGeom>
            <a:noFill/>
            <a:ln w="19050" cap="flat" cmpd="sng">
              <a:solidFill>
                <a:schemeClr val="dk2"/>
              </a:solidFill>
              <a:prstDash val="solid"/>
              <a:round/>
              <a:headEnd type="none" w="med" len="med"/>
              <a:tailEnd type="none" w="med" len="med"/>
            </a:ln>
          </p:spPr>
        </p:cxnSp>
        <p:cxnSp>
          <p:nvCxnSpPr>
            <p:cNvPr id="181" name="Google Shape;181;p35"/>
            <p:cNvCxnSpPr/>
            <p:nvPr/>
          </p:nvCxnSpPr>
          <p:spPr>
            <a:xfrm rot="10800000">
              <a:off x="3543025" y="2793450"/>
              <a:ext cx="631500" cy="0"/>
            </a:xfrm>
            <a:prstGeom prst="straightConnector1">
              <a:avLst/>
            </a:prstGeom>
            <a:noFill/>
            <a:ln w="19050" cap="flat" cmpd="sng">
              <a:solidFill>
                <a:schemeClr val="dk2"/>
              </a:solidFill>
              <a:prstDash val="solid"/>
              <a:round/>
              <a:headEnd type="none" w="med" len="med"/>
              <a:tailEnd type="none" w="med" len="med"/>
            </a:ln>
          </p:spPr>
        </p:cxnSp>
        <p:cxnSp>
          <p:nvCxnSpPr>
            <p:cNvPr id="182" name="Google Shape;182;p35"/>
            <p:cNvCxnSpPr/>
            <p:nvPr/>
          </p:nvCxnSpPr>
          <p:spPr>
            <a:xfrm rot="10800000">
              <a:off x="3565880" y="3430095"/>
              <a:ext cx="615600" cy="422700"/>
            </a:xfrm>
            <a:prstGeom prst="bentConnector3">
              <a:avLst>
                <a:gd name="adj1" fmla="val 50000"/>
              </a:avLst>
            </a:prstGeom>
            <a:noFill/>
            <a:ln w="19050" cap="flat" cmpd="sng">
              <a:solidFill>
                <a:schemeClr val="dk2"/>
              </a:solidFill>
              <a:prstDash val="solid"/>
              <a:round/>
              <a:headEnd type="none" w="med" len="med"/>
              <a:tailEnd type="none" w="med" len="med"/>
            </a:ln>
          </p:spPr>
        </p:cxnSp>
        <p:grpSp>
          <p:nvGrpSpPr>
            <p:cNvPr id="183" name="Google Shape;183;p35"/>
            <p:cNvGrpSpPr/>
            <p:nvPr/>
          </p:nvGrpSpPr>
          <p:grpSpPr>
            <a:xfrm>
              <a:off x="1581005" y="1848662"/>
              <a:ext cx="1896745" cy="1897101"/>
              <a:chOff x="1581005" y="1848662"/>
              <a:chExt cx="1896745" cy="1897101"/>
            </a:xfrm>
          </p:grpSpPr>
          <p:pic>
            <p:nvPicPr>
              <p:cNvPr id="184" name="Google Shape;184;p35"/>
              <p:cNvPicPr preferRelativeResize="0"/>
              <p:nvPr/>
            </p:nvPicPr>
            <p:blipFill>
              <a:blip r:embed="rId3">
                <a:alphaModFix/>
              </a:blip>
              <a:stretch>
                <a:fillRect/>
              </a:stretch>
            </p:blipFill>
            <p:spPr>
              <a:xfrm>
                <a:off x="1581075" y="1848707"/>
                <a:ext cx="1896675" cy="1889485"/>
              </a:xfrm>
              <a:prstGeom prst="rect">
                <a:avLst/>
              </a:prstGeom>
              <a:noFill/>
              <a:ln>
                <a:noFill/>
              </a:ln>
            </p:spPr>
          </p:pic>
          <p:grpSp>
            <p:nvGrpSpPr>
              <p:cNvPr id="185" name="Google Shape;185;p35"/>
              <p:cNvGrpSpPr/>
              <p:nvPr/>
            </p:nvGrpSpPr>
            <p:grpSpPr>
              <a:xfrm>
                <a:off x="1581005" y="1848662"/>
                <a:ext cx="1895295" cy="1897101"/>
                <a:chOff x="1880125" y="1261650"/>
                <a:chExt cx="2649650" cy="2652175"/>
              </a:xfrm>
            </p:grpSpPr>
            <p:sp>
              <p:nvSpPr>
                <p:cNvPr id="186" name="Google Shape;186;p35"/>
                <p:cNvSpPr/>
                <p:nvPr/>
              </p:nvSpPr>
              <p:spPr>
                <a:xfrm>
                  <a:off x="1880125" y="1261650"/>
                  <a:ext cx="1033650" cy="1033675"/>
                </a:xfrm>
                <a:custGeom>
                  <a:avLst/>
                  <a:gdLst/>
                  <a:ahLst/>
                  <a:cxnLst/>
                  <a:rect l="l" t="t" r="r" b="b"/>
                  <a:pathLst>
                    <a:path w="41346" h="41347" extrusionOk="0">
                      <a:moveTo>
                        <a:pt x="1" y="1"/>
                      </a:moveTo>
                      <a:lnTo>
                        <a:pt x="1" y="41346"/>
                      </a:lnTo>
                      <a:lnTo>
                        <a:pt x="3429" y="41346"/>
                      </a:lnTo>
                      <a:lnTo>
                        <a:pt x="3429" y="3530"/>
                      </a:lnTo>
                      <a:lnTo>
                        <a:pt x="41346" y="3530"/>
                      </a:lnTo>
                      <a:lnTo>
                        <a:pt x="41346"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5"/>
                <p:cNvSpPr/>
                <p:nvPr/>
              </p:nvSpPr>
              <p:spPr>
                <a:xfrm>
                  <a:off x="1880125" y="2880175"/>
                  <a:ext cx="1033650" cy="1033650"/>
                </a:xfrm>
                <a:custGeom>
                  <a:avLst/>
                  <a:gdLst/>
                  <a:ahLst/>
                  <a:cxnLst/>
                  <a:rect l="l" t="t" r="r" b="b"/>
                  <a:pathLst>
                    <a:path w="41346" h="41346" extrusionOk="0">
                      <a:moveTo>
                        <a:pt x="1" y="1"/>
                      </a:moveTo>
                      <a:lnTo>
                        <a:pt x="1" y="41346"/>
                      </a:lnTo>
                      <a:lnTo>
                        <a:pt x="41346" y="41346"/>
                      </a:lnTo>
                      <a:lnTo>
                        <a:pt x="41346" y="37816"/>
                      </a:lnTo>
                      <a:lnTo>
                        <a:pt x="3429" y="37816"/>
                      </a:lnTo>
                      <a:lnTo>
                        <a:pt x="3429"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5"/>
                <p:cNvSpPr/>
                <p:nvPr/>
              </p:nvSpPr>
              <p:spPr>
                <a:xfrm>
                  <a:off x="3496125" y="2880175"/>
                  <a:ext cx="1033650" cy="1033650"/>
                </a:xfrm>
                <a:custGeom>
                  <a:avLst/>
                  <a:gdLst/>
                  <a:ahLst/>
                  <a:cxnLst/>
                  <a:rect l="l" t="t" r="r" b="b"/>
                  <a:pathLst>
                    <a:path w="41346" h="41346" extrusionOk="0">
                      <a:moveTo>
                        <a:pt x="37917" y="1"/>
                      </a:moveTo>
                      <a:lnTo>
                        <a:pt x="37917" y="37816"/>
                      </a:lnTo>
                      <a:lnTo>
                        <a:pt x="0" y="37816"/>
                      </a:lnTo>
                      <a:lnTo>
                        <a:pt x="0" y="41346"/>
                      </a:lnTo>
                      <a:lnTo>
                        <a:pt x="41345" y="41346"/>
                      </a:lnTo>
                      <a:lnTo>
                        <a:pt x="41345"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5"/>
                <p:cNvSpPr/>
                <p:nvPr/>
              </p:nvSpPr>
              <p:spPr>
                <a:xfrm>
                  <a:off x="3496125" y="1261650"/>
                  <a:ext cx="1033650" cy="1033675"/>
                </a:xfrm>
                <a:custGeom>
                  <a:avLst/>
                  <a:gdLst/>
                  <a:ahLst/>
                  <a:cxnLst/>
                  <a:rect l="l" t="t" r="r" b="b"/>
                  <a:pathLst>
                    <a:path w="41346" h="41347" extrusionOk="0">
                      <a:moveTo>
                        <a:pt x="0" y="1"/>
                      </a:moveTo>
                      <a:lnTo>
                        <a:pt x="0" y="3530"/>
                      </a:lnTo>
                      <a:lnTo>
                        <a:pt x="37917" y="3530"/>
                      </a:lnTo>
                      <a:lnTo>
                        <a:pt x="37917" y="41346"/>
                      </a:lnTo>
                      <a:lnTo>
                        <a:pt x="41345" y="41346"/>
                      </a:lnTo>
                      <a:lnTo>
                        <a:pt x="41345"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83" name="Google Shape;183;p35"/>
          <p:cNvGrpSpPr/>
          <p:nvPr/>
        </p:nvGrpSpPr>
        <p:grpSpPr>
          <a:xfrm>
            <a:off x="1581005" y="1848662"/>
            <a:ext cx="1896745" cy="1897101"/>
            <a:chOff x="1581005" y="1848662"/>
            <a:chExt cx="1896745" cy="1897101"/>
          </a:xfrm>
        </p:grpSpPr>
        <p:pic>
          <p:nvPicPr>
            <p:cNvPr id="184" name="Google Shape;184;p35"/>
            <p:cNvPicPr preferRelativeResize="0"/>
            <p:nvPr/>
          </p:nvPicPr>
          <p:blipFill>
            <a:blip r:embed="rId3">
              <a:alphaModFix/>
            </a:blip>
            <a:stretch>
              <a:fillRect/>
            </a:stretch>
          </p:blipFill>
          <p:spPr>
            <a:xfrm>
              <a:off x="1581075" y="1848707"/>
              <a:ext cx="1896675" cy="1889485"/>
            </a:xfrm>
            <a:prstGeom prst="rect">
              <a:avLst/>
            </a:prstGeom>
            <a:noFill/>
            <a:ln>
              <a:noFill/>
            </a:ln>
          </p:spPr>
        </p:pic>
        <p:grpSp>
          <p:nvGrpSpPr>
            <p:cNvPr id="185" name="Google Shape;185;p35"/>
            <p:cNvGrpSpPr/>
            <p:nvPr/>
          </p:nvGrpSpPr>
          <p:grpSpPr>
            <a:xfrm>
              <a:off x="1581005" y="1848662"/>
              <a:ext cx="1895295" cy="1897101"/>
              <a:chOff x="1880125" y="1261650"/>
              <a:chExt cx="2649650" cy="2652175"/>
            </a:xfrm>
          </p:grpSpPr>
          <p:sp>
            <p:nvSpPr>
              <p:cNvPr id="186" name="Google Shape;186;p35"/>
              <p:cNvSpPr/>
              <p:nvPr/>
            </p:nvSpPr>
            <p:spPr>
              <a:xfrm>
                <a:off x="1880125" y="1261650"/>
                <a:ext cx="1033650" cy="1033675"/>
              </a:xfrm>
              <a:custGeom>
                <a:avLst/>
                <a:gdLst/>
                <a:ahLst/>
                <a:cxnLst/>
                <a:rect l="l" t="t" r="r" b="b"/>
                <a:pathLst>
                  <a:path w="41346" h="41347" extrusionOk="0">
                    <a:moveTo>
                      <a:pt x="1" y="1"/>
                    </a:moveTo>
                    <a:lnTo>
                      <a:pt x="1" y="41346"/>
                    </a:lnTo>
                    <a:lnTo>
                      <a:pt x="3429" y="41346"/>
                    </a:lnTo>
                    <a:lnTo>
                      <a:pt x="3429" y="3530"/>
                    </a:lnTo>
                    <a:lnTo>
                      <a:pt x="41346" y="3530"/>
                    </a:lnTo>
                    <a:lnTo>
                      <a:pt x="41346"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5"/>
              <p:cNvSpPr/>
              <p:nvPr/>
            </p:nvSpPr>
            <p:spPr>
              <a:xfrm>
                <a:off x="1880125" y="2880175"/>
                <a:ext cx="1033650" cy="1033650"/>
              </a:xfrm>
              <a:custGeom>
                <a:avLst/>
                <a:gdLst/>
                <a:ahLst/>
                <a:cxnLst/>
                <a:rect l="l" t="t" r="r" b="b"/>
                <a:pathLst>
                  <a:path w="41346" h="41346" extrusionOk="0">
                    <a:moveTo>
                      <a:pt x="1" y="1"/>
                    </a:moveTo>
                    <a:lnTo>
                      <a:pt x="1" y="41346"/>
                    </a:lnTo>
                    <a:lnTo>
                      <a:pt x="41346" y="41346"/>
                    </a:lnTo>
                    <a:lnTo>
                      <a:pt x="41346" y="37816"/>
                    </a:lnTo>
                    <a:lnTo>
                      <a:pt x="3429" y="37816"/>
                    </a:lnTo>
                    <a:lnTo>
                      <a:pt x="3429"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5"/>
              <p:cNvSpPr/>
              <p:nvPr/>
            </p:nvSpPr>
            <p:spPr>
              <a:xfrm>
                <a:off x="3496125" y="2880175"/>
                <a:ext cx="1033650" cy="1033650"/>
              </a:xfrm>
              <a:custGeom>
                <a:avLst/>
                <a:gdLst/>
                <a:ahLst/>
                <a:cxnLst/>
                <a:rect l="l" t="t" r="r" b="b"/>
                <a:pathLst>
                  <a:path w="41346" h="41346" extrusionOk="0">
                    <a:moveTo>
                      <a:pt x="37917" y="1"/>
                    </a:moveTo>
                    <a:lnTo>
                      <a:pt x="37917" y="37816"/>
                    </a:lnTo>
                    <a:lnTo>
                      <a:pt x="0" y="37816"/>
                    </a:lnTo>
                    <a:lnTo>
                      <a:pt x="0" y="41346"/>
                    </a:lnTo>
                    <a:lnTo>
                      <a:pt x="41345" y="41346"/>
                    </a:lnTo>
                    <a:lnTo>
                      <a:pt x="41345"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5"/>
              <p:cNvSpPr/>
              <p:nvPr/>
            </p:nvSpPr>
            <p:spPr>
              <a:xfrm>
                <a:off x="3496125" y="1261650"/>
                <a:ext cx="1033650" cy="1033675"/>
              </a:xfrm>
              <a:custGeom>
                <a:avLst/>
                <a:gdLst/>
                <a:ahLst/>
                <a:cxnLst/>
                <a:rect l="l" t="t" r="r" b="b"/>
                <a:pathLst>
                  <a:path w="41346" h="41347" extrusionOk="0">
                    <a:moveTo>
                      <a:pt x="0" y="1"/>
                    </a:moveTo>
                    <a:lnTo>
                      <a:pt x="0" y="3530"/>
                    </a:lnTo>
                    <a:lnTo>
                      <a:pt x="37917" y="3530"/>
                    </a:lnTo>
                    <a:lnTo>
                      <a:pt x="37917" y="41346"/>
                    </a:lnTo>
                    <a:lnTo>
                      <a:pt x="41345" y="41346"/>
                    </a:lnTo>
                    <a:lnTo>
                      <a:pt x="41345"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 name="TextBox 7"/>
          <p:cNvSpPr txBox="1"/>
          <p:nvPr/>
        </p:nvSpPr>
        <p:spPr>
          <a:xfrm>
            <a:off x="3645836" y="2052285"/>
            <a:ext cx="5251145" cy="1908215"/>
          </a:xfrm>
          <a:prstGeom prst="rect">
            <a:avLst/>
          </a:prstGeom>
          <a:noFill/>
        </p:spPr>
        <p:txBody>
          <a:bodyPr wrap="square" rtlCol="0">
            <a:spAutoFit/>
          </a:bodyPr>
          <a:lstStyle/>
          <a:p>
            <a:r>
              <a:rPr lang="en-US" sz="5400" b="1" dirty="0">
                <a:solidFill>
                  <a:schemeClr val="bg1"/>
                </a:solidFill>
                <a:latin typeface="Saira" panose="020B0604020202020204" charset="0"/>
              </a:rPr>
              <a:t>INTRODUCTION</a:t>
            </a:r>
          </a:p>
          <a:p>
            <a:pPr lvl="0"/>
            <a:r>
              <a:rPr lang="en-US" sz="2400" dirty="0">
                <a:solidFill>
                  <a:schemeClr val="tx2"/>
                </a:solidFill>
                <a:latin typeface="Saira" panose="020B0604020202020204" charset="0"/>
              </a:rPr>
              <a:t>Neural network architecture</a:t>
            </a:r>
          </a:p>
          <a:p>
            <a:endParaRPr lang="en-US" sz="4000" b="1" dirty="0">
              <a:solidFill>
                <a:schemeClr val="bg1"/>
              </a:solidFill>
            </a:endParaRPr>
          </a:p>
        </p:txBody>
      </p:sp>
      <p:sp>
        <p:nvSpPr>
          <p:cNvPr id="9" name="TextBox 8"/>
          <p:cNvSpPr txBox="1"/>
          <p:nvPr/>
        </p:nvSpPr>
        <p:spPr>
          <a:xfrm>
            <a:off x="2120296" y="2441398"/>
            <a:ext cx="986319" cy="769441"/>
          </a:xfrm>
          <a:prstGeom prst="rect">
            <a:avLst/>
          </a:prstGeom>
          <a:noFill/>
        </p:spPr>
        <p:txBody>
          <a:bodyPr wrap="square" rtlCol="0">
            <a:spAutoFit/>
          </a:bodyPr>
          <a:lstStyle/>
          <a:p>
            <a:r>
              <a:rPr lang="en-US" sz="4400" b="1" dirty="0">
                <a:solidFill>
                  <a:schemeClr val="bg1"/>
                </a:solidFill>
                <a:latin typeface="Saira" panose="020B0604020202020204" charset="0"/>
              </a:rPr>
              <a:t>01</a:t>
            </a:r>
          </a:p>
        </p:txBody>
      </p:sp>
    </p:spTree>
    <p:extLst>
      <p:ext uri="{BB962C8B-B14F-4D97-AF65-F5344CB8AC3E}">
        <p14:creationId xmlns:p14="http://schemas.microsoft.com/office/powerpoint/2010/main" val="2134302002"/>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13" y="2311686"/>
            <a:ext cx="7654248" cy="2465798"/>
          </a:xfrm>
          <a:prstGeom prst="rect">
            <a:avLst/>
          </a:prstGeom>
        </p:spPr>
      </p:pic>
      <p:sp>
        <p:nvSpPr>
          <p:cNvPr id="7" name="TextBox 6"/>
          <p:cNvSpPr txBox="1"/>
          <p:nvPr/>
        </p:nvSpPr>
        <p:spPr>
          <a:xfrm>
            <a:off x="426376" y="482886"/>
            <a:ext cx="8280971" cy="1323439"/>
          </a:xfrm>
          <a:prstGeom prst="rect">
            <a:avLst/>
          </a:prstGeom>
          <a:noFill/>
        </p:spPr>
        <p:txBody>
          <a:bodyPr wrap="square" rtlCol="0">
            <a:spAutoFit/>
          </a:bodyPr>
          <a:lstStyle/>
          <a:p>
            <a:r>
              <a:rPr lang="en-US" sz="2000" dirty="0">
                <a:solidFill>
                  <a:schemeClr val="bg1"/>
                </a:solidFill>
                <a:latin typeface="Saira" panose="020B0604020202020204" charset="0"/>
              </a:rPr>
              <a:t>In neural networks, Convolutional neural network (ConvNets or CNNs) is one of the main categories to do images recognition, images classifications. Objects detections, recognition faces etc., are some of the areas where CNNs are widely used.</a:t>
            </a:r>
          </a:p>
        </p:txBody>
      </p:sp>
    </p:spTree>
    <p:extLst>
      <p:ext uri="{BB962C8B-B14F-4D97-AF65-F5344CB8AC3E}">
        <p14:creationId xmlns:p14="http://schemas.microsoft.com/office/powerpoint/2010/main" val="389718504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39" y="524922"/>
            <a:ext cx="7726167" cy="4011463"/>
          </a:xfrm>
          <a:prstGeom prst="rect">
            <a:avLst/>
          </a:prstGeom>
        </p:spPr>
      </p:pic>
    </p:spTree>
    <p:extLst>
      <p:ext uri="{BB962C8B-B14F-4D97-AF65-F5344CB8AC3E}">
        <p14:creationId xmlns:p14="http://schemas.microsoft.com/office/powerpoint/2010/main" val="3149422551"/>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9" name="TextBox 8"/>
          <p:cNvSpPr txBox="1"/>
          <p:nvPr/>
        </p:nvSpPr>
        <p:spPr>
          <a:xfrm>
            <a:off x="1397285" y="390418"/>
            <a:ext cx="5568594" cy="584775"/>
          </a:xfrm>
          <a:prstGeom prst="rect">
            <a:avLst/>
          </a:prstGeom>
          <a:noFill/>
        </p:spPr>
        <p:txBody>
          <a:bodyPr wrap="square" rtlCol="0">
            <a:spAutoFit/>
          </a:bodyPr>
          <a:lstStyle/>
          <a:p>
            <a:pPr algn="ctr"/>
            <a:r>
              <a:rPr lang="en-US" sz="3200" b="1" dirty="0">
                <a:solidFill>
                  <a:schemeClr val="bg1"/>
                </a:solidFill>
                <a:latin typeface="Saira" panose="020B0604020202020204" charset="0"/>
              </a:rPr>
              <a:t>CNN LAYERS</a:t>
            </a:r>
          </a:p>
        </p:txBody>
      </p:sp>
      <p:sp>
        <p:nvSpPr>
          <p:cNvPr id="10" name="TextBox 9"/>
          <p:cNvSpPr txBox="1"/>
          <p:nvPr/>
        </p:nvSpPr>
        <p:spPr>
          <a:xfrm>
            <a:off x="823048" y="1495352"/>
            <a:ext cx="7983020" cy="3077766"/>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sz="2000" dirty="0">
                <a:solidFill>
                  <a:schemeClr val="bg1"/>
                </a:solidFill>
                <a:latin typeface="Saira" panose="020B0604020202020204" charset="0"/>
              </a:rPr>
              <a:t>The model is going to be sequential.</a:t>
            </a:r>
          </a:p>
          <a:p>
            <a:pPr marL="285750" indent="-285750">
              <a:buClr>
                <a:schemeClr val="bg1"/>
              </a:buClr>
              <a:buFont typeface="Wingdings" panose="05000000000000000000" pitchFamily="2" charset="2"/>
              <a:buChar char="q"/>
            </a:pPr>
            <a:r>
              <a:rPr lang="en-US" sz="2000" dirty="0">
                <a:solidFill>
                  <a:schemeClr val="bg1"/>
                </a:solidFill>
                <a:latin typeface="Saira" panose="020B0604020202020204" charset="0"/>
              </a:rPr>
              <a:t>The activation function used after each layer is "relu“.</a:t>
            </a:r>
          </a:p>
          <a:p>
            <a:pPr marL="285750" indent="-285750">
              <a:buClr>
                <a:schemeClr val="bg1"/>
              </a:buClr>
              <a:buFont typeface="Wingdings" panose="05000000000000000000" pitchFamily="2" charset="2"/>
              <a:buChar char="q"/>
            </a:pPr>
            <a:r>
              <a:rPr lang="en-US" sz="2000" dirty="0">
                <a:solidFill>
                  <a:schemeClr val="bg1"/>
                </a:solidFill>
                <a:latin typeface="Saira" panose="020B0604020202020204" charset="0"/>
              </a:rPr>
              <a:t>The Convolutional layers are flattened into a single matrix of neuron outputs and passed to the further traditional NN layers.</a:t>
            </a:r>
          </a:p>
          <a:p>
            <a:pPr marL="285750" indent="-285750">
              <a:buClr>
                <a:schemeClr val="bg1"/>
              </a:buClr>
              <a:buFont typeface="Wingdings" panose="05000000000000000000" pitchFamily="2" charset="2"/>
              <a:buChar char="q"/>
            </a:pPr>
            <a:r>
              <a:rPr lang="en-US" sz="2000" dirty="0">
                <a:solidFill>
                  <a:schemeClr val="bg1"/>
                </a:solidFill>
                <a:latin typeface="Saira" panose="020B0604020202020204" charset="0"/>
              </a:rPr>
              <a:t>The Neural Network is trained for 10 epochs (Iterations) and gives us the training accuracy of 96%.</a:t>
            </a:r>
          </a:p>
          <a:p>
            <a:pPr marL="285750" indent="-285750">
              <a:buClr>
                <a:schemeClr val="bg1"/>
              </a:buClr>
              <a:buFont typeface="Wingdings" panose="05000000000000000000" pitchFamily="2" charset="2"/>
              <a:buChar char="q"/>
            </a:pPr>
            <a:endParaRPr lang="en-US" sz="2000" dirty="0">
              <a:solidFill>
                <a:schemeClr val="bg1"/>
              </a:solidFill>
              <a:latin typeface="Saira" panose="020B0604020202020204" charset="0"/>
            </a:endParaRPr>
          </a:p>
          <a:p>
            <a:pPr marL="285750" indent="-285750">
              <a:buClr>
                <a:schemeClr val="bg1"/>
              </a:buClr>
              <a:buFont typeface="Wingdings" panose="05000000000000000000" pitchFamily="2" charset="2"/>
              <a:buChar char="q"/>
            </a:pPr>
            <a:endParaRPr lang="en-US" sz="1800" dirty="0">
              <a:solidFill>
                <a:schemeClr val="bg1"/>
              </a:solidFill>
              <a:latin typeface="Saira" panose="020B0604020202020204" charset="0"/>
            </a:endParaRPr>
          </a:p>
          <a:p>
            <a:pPr marL="285750" indent="-285750">
              <a:buClr>
                <a:schemeClr val="bg1"/>
              </a:buClr>
              <a:buFont typeface="Wingdings" panose="05000000000000000000" pitchFamily="2" charset="2"/>
              <a:buChar char="q"/>
            </a:pPr>
            <a:endParaRPr lang="en-US" sz="1800" dirty="0">
              <a:solidFill>
                <a:schemeClr val="bg1"/>
              </a:solidFill>
              <a:latin typeface="Saira" panose="020B0604020202020204" charset="0"/>
            </a:endParaRPr>
          </a:p>
          <a:p>
            <a:pPr marL="285750" indent="-285750">
              <a:buClr>
                <a:schemeClr val="bg1"/>
              </a:buClr>
              <a:buFont typeface="Wingdings" panose="05000000000000000000" pitchFamily="2" charset="2"/>
              <a:buChar char="q"/>
            </a:pPr>
            <a:endParaRPr lang="en-US" sz="1800" dirty="0">
              <a:solidFill>
                <a:schemeClr val="bg1"/>
              </a:solidFill>
              <a:latin typeface="Saira" panose="020B0604020202020204" charset="0"/>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83" name="Google Shape;183;p35"/>
          <p:cNvGrpSpPr/>
          <p:nvPr/>
        </p:nvGrpSpPr>
        <p:grpSpPr>
          <a:xfrm>
            <a:off x="1581005" y="1848662"/>
            <a:ext cx="1896745" cy="1897101"/>
            <a:chOff x="1581005" y="1848662"/>
            <a:chExt cx="1896745" cy="1897101"/>
          </a:xfrm>
        </p:grpSpPr>
        <p:pic>
          <p:nvPicPr>
            <p:cNvPr id="184" name="Google Shape;184;p35"/>
            <p:cNvPicPr preferRelativeResize="0"/>
            <p:nvPr/>
          </p:nvPicPr>
          <p:blipFill>
            <a:blip r:embed="rId3">
              <a:alphaModFix/>
            </a:blip>
            <a:stretch>
              <a:fillRect/>
            </a:stretch>
          </p:blipFill>
          <p:spPr>
            <a:xfrm>
              <a:off x="1581075" y="1848707"/>
              <a:ext cx="1896675" cy="1889485"/>
            </a:xfrm>
            <a:prstGeom prst="rect">
              <a:avLst/>
            </a:prstGeom>
            <a:noFill/>
            <a:ln>
              <a:noFill/>
            </a:ln>
          </p:spPr>
        </p:pic>
        <p:grpSp>
          <p:nvGrpSpPr>
            <p:cNvPr id="185" name="Google Shape;185;p35"/>
            <p:cNvGrpSpPr/>
            <p:nvPr/>
          </p:nvGrpSpPr>
          <p:grpSpPr>
            <a:xfrm>
              <a:off x="1581005" y="1848662"/>
              <a:ext cx="1895295" cy="1897101"/>
              <a:chOff x="1880125" y="1261650"/>
              <a:chExt cx="2649650" cy="2652175"/>
            </a:xfrm>
          </p:grpSpPr>
          <p:sp>
            <p:nvSpPr>
              <p:cNvPr id="186" name="Google Shape;186;p35"/>
              <p:cNvSpPr/>
              <p:nvPr/>
            </p:nvSpPr>
            <p:spPr>
              <a:xfrm>
                <a:off x="1880125" y="1261650"/>
                <a:ext cx="1033650" cy="1033675"/>
              </a:xfrm>
              <a:custGeom>
                <a:avLst/>
                <a:gdLst/>
                <a:ahLst/>
                <a:cxnLst/>
                <a:rect l="l" t="t" r="r" b="b"/>
                <a:pathLst>
                  <a:path w="41346" h="41347" extrusionOk="0">
                    <a:moveTo>
                      <a:pt x="1" y="1"/>
                    </a:moveTo>
                    <a:lnTo>
                      <a:pt x="1" y="41346"/>
                    </a:lnTo>
                    <a:lnTo>
                      <a:pt x="3429" y="41346"/>
                    </a:lnTo>
                    <a:lnTo>
                      <a:pt x="3429" y="3530"/>
                    </a:lnTo>
                    <a:lnTo>
                      <a:pt x="41346" y="3530"/>
                    </a:lnTo>
                    <a:lnTo>
                      <a:pt x="41346"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5"/>
              <p:cNvSpPr/>
              <p:nvPr/>
            </p:nvSpPr>
            <p:spPr>
              <a:xfrm>
                <a:off x="1880125" y="2880175"/>
                <a:ext cx="1033650" cy="1033650"/>
              </a:xfrm>
              <a:custGeom>
                <a:avLst/>
                <a:gdLst/>
                <a:ahLst/>
                <a:cxnLst/>
                <a:rect l="l" t="t" r="r" b="b"/>
                <a:pathLst>
                  <a:path w="41346" h="41346" extrusionOk="0">
                    <a:moveTo>
                      <a:pt x="1" y="1"/>
                    </a:moveTo>
                    <a:lnTo>
                      <a:pt x="1" y="41346"/>
                    </a:lnTo>
                    <a:lnTo>
                      <a:pt x="41346" y="41346"/>
                    </a:lnTo>
                    <a:lnTo>
                      <a:pt x="41346" y="37816"/>
                    </a:lnTo>
                    <a:lnTo>
                      <a:pt x="3429" y="37816"/>
                    </a:lnTo>
                    <a:lnTo>
                      <a:pt x="3429"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5"/>
              <p:cNvSpPr/>
              <p:nvPr/>
            </p:nvSpPr>
            <p:spPr>
              <a:xfrm>
                <a:off x="3496125" y="2880175"/>
                <a:ext cx="1033650" cy="1033650"/>
              </a:xfrm>
              <a:custGeom>
                <a:avLst/>
                <a:gdLst/>
                <a:ahLst/>
                <a:cxnLst/>
                <a:rect l="l" t="t" r="r" b="b"/>
                <a:pathLst>
                  <a:path w="41346" h="41346" extrusionOk="0">
                    <a:moveTo>
                      <a:pt x="37917" y="1"/>
                    </a:moveTo>
                    <a:lnTo>
                      <a:pt x="37917" y="37816"/>
                    </a:lnTo>
                    <a:lnTo>
                      <a:pt x="0" y="37816"/>
                    </a:lnTo>
                    <a:lnTo>
                      <a:pt x="0" y="41346"/>
                    </a:lnTo>
                    <a:lnTo>
                      <a:pt x="41345" y="41346"/>
                    </a:lnTo>
                    <a:lnTo>
                      <a:pt x="41345"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5"/>
              <p:cNvSpPr/>
              <p:nvPr/>
            </p:nvSpPr>
            <p:spPr>
              <a:xfrm>
                <a:off x="3496125" y="1261650"/>
                <a:ext cx="1033650" cy="1033675"/>
              </a:xfrm>
              <a:custGeom>
                <a:avLst/>
                <a:gdLst/>
                <a:ahLst/>
                <a:cxnLst/>
                <a:rect l="l" t="t" r="r" b="b"/>
                <a:pathLst>
                  <a:path w="41346" h="41347" extrusionOk="0">
                    <a:moveTo>
                      <a:pt x="0" y="1"/>
                    </a:moveTo>
                    <a:lnTo>
                      <a:pt x="0" y="3530"/>
                    </a:lnTo>
                    <a:lnTo>
                      <a:pt x="37917" y="3530"/>
                    </a:lnTo>
                    <a:lnTo>
                      <a:pt x="37917" y="41346"/>
                    </a:lnTo>
                    <a:lnTo>
                      <a:pt x="41345" y="41346"/>
                    </a:lnTo>
                    <a:lnTo>
                      <a:pt x="41345" y="1"/>
                    </a:lnTo>
                    <a:close/>
                  </a:path>
                </a:pathLst>
              </a:custGeom>
              <a:solidFill>
                <a:srgbClr val="A7E8F3">
                  <a:alpha val="4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 name="TextBox 7"/>
          <p:cNvSpPr txBox="1"/>
          <p:nvPr/>
        </p:nvSpPr>
        <p:spPr>
          <a:xfrm>
            <a:off x="3645836" y="1939269"/>
            <a:ext cx="5251145" cy="2369880"/>
          </a:xfrm>
          <a:prstGeom prst="rect">
            <a:avLst/>
          </a:prstGeom>
          <a:noFill/>
        </p:spPr>
        <p:txBody>
          <a:bodyPr wrap="square" rtlCol="0">
            <a:spAutoFit/>
          </a:bodyPr>
          <a:lstStyle/>
          <a:p>
            <a:pPr lvl="0"/>
            <a:r>
              <a:rPr lang="en-US" sz="5400" b="1" dirty="0">
                <a:solidFill>
                  <a:schemeClr val="bg1"/>
                </a:solidFill>
                <a:latin typeface="Saira" panose="020B0604020202020204" charset="0"/>
              </a:rPr>
              <a:t>Library and</a:t>
            </a:r>
          </a:p>
          <a:p>
            <a:pPr lvl="0"/>
            <a:r>
              <a:rPr lang="en-US" sz="5400" b="1" dirty="0">
                <a:solidFill>
                  <a:schemeClr val="bg1"/>
                </a:solidFill>
                <a:latin typeface="Saira" panose="020B0604020202020204" charset="0"/>
              </a:rPr>
              <a:t>dataset used</a:t>
            </a:r>
          </a:p>
          <a:p>
            <a:endParaRPr lang="en-US" sz="4000" b="1" dirty="0">
              <a:solidFill>
                <a:schemeClr val="bg1"/>
              </a:solidFill>
            </a:endParaRPr>
          </a:p>
        </p:txBody>
      </p:sp>
      <p:sp>
        <p:nvSpPr>
          <p:cNvPr id="9" name="TextBox 8"/>
          <p:cNvSpPr txBox="1"/>
          <p:nvPr/>
        </p:nvSpPr>
        <p:spPr>
          <a:xfrm>
            <a:off x="2120296" y="2441398"/>
            <a:ext cx="986319" cy="769441"/>
          </a:xfrm>
          <a:prstGeom prst="rect">
            <a:avLst/>
          </a:prstGeom>
          <a:noFill/>
        </p:spPr>
        <p:txBody>
          <a:bodyPr wrap="square" rtlCol="0">
            <a:spAutoFit/>
          </a:bodyPr>
          <a:lstStyle/>
          <a:p>
            <a:r>
              <a:rPr lang="en-US" sz="4400" b="1" dirty="0">
                <a:solidFill>
                  <a:schemeClr val="bg1"/>
                </a:solidFill>
                <a:latin typeface="Saira" panose="020B0604020202020204" charset="0"/>
              </a:rPr>
              <a:t>02</a:t>
            </a:r>
          </a:p>
        </p:txBody>
      </p:sp>
    </p:spTree>
    <p:extLst>
      <p:ext uri="{BB962C8B-B14F-4D97-AF65-F5344CB8AC3E}">
        <p14:creationId xmlns:p14="http://schemas.microsoft.com/office/powerpoint/2010/main" val="4021756030"/>
      </p:ext>
    </p:extLst>
  </p:cSld>
  <p:clrMapOvr>
    <a:masterClrMapping/>
  </p:clrMapOvr>
  <p:transition spd="slow">
    <p:wipe dir="r"/>
  </p:transition>
</p:sld>
</file>

<file path=ppt/theme/theme1.xml><?xml version="1.0" encoding="utf-8"?>
<a:theme xmlns:a="http://schemas.openxmlformats.org/drawingml/2006/main" name="Pulmonary Disease by Slidesgo">
  <a:themeElements>
    <a:clrScheme name="Simple Light">
      <a:dk1>
        <a:srgbClr val="FFFFFF"/>
      </a:dk1>
      <a:lt1>
        <a:srgbClr val="FFFFFF"/>
      </a:lt1>
      <a:dk2>
        <a:srgbClr val="FFFFFF"/>
      </a:dk2>
      <a:lt2>
        <a:srgbClr val="2ED3D6"/>
      </a:lt2>
      <a:accent1>
        <a:srgbClr val="FFFFFF"/>
      </a:accent1>
      <a:accent2>
        <a:srgbClr val="0000FF"/>
      </a:accent2>
      <a:accent3>
        <a:srgbClr val="00F3FF"/>
      </a:accent3>
      <a:accent4>
        <a:srgbClr val="A7E8F3"/>
      </a:accent4>
      <a:accent5>
        <a:srgbClr val="2ED3D6"/>
      </a:accent5>
      <a:accent6>
        <a:srgbClr val="EAF9FC"/>
      </a:accent6>
      <a:hlink>
        <a:srgbClr val="C8FE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511</Words>
  <Application>Microsoft Office PowerPoint</Application>
  <PresentationFormat>On-screen Show (16:9)</PresentationFormat>
  <Paragraphs>53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Saira</vt:lpstr>
      <vt:lpstr>Wingdings</vt:lpstr>
      <vt:lpstr>Arial</vt:lpstr>
      <vt:lpstr>Pulmonary Disease by Slidesgo</vt:lpstr>
      <vt:lpstr>COVID-19 DETECTION</vt:lpstr>
      <vt:lpstr>TEAM MEMBERS:</vt:lpstr>
      <vt:lpstr>PROBLEM STATEMENT</vt:lpstr>
      <vt:lpstr>Table of Contents </vt:lpstr>
      <vt:lpstr>PowerPoint Presentation</vt:lpstr>
      <vt:lpstr>PowerPoint Presentation</vt:lpstr>
      <vt:lpstr>PowerPoint Presentation</vt:lpstr>
      <vt:lpstr>PowerPoint Presentation</vt:lpstr>
      <vt:lpstr>PowerPoint Presentation</vt:lpstr>
      <vt:lpstr>Library</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DETECTION</dc:title>
  <dc:creator>HP</dc:creator>
  <cp:lastModifiedBy>Chethan</cp:lastModifiedBy>
  <cp:revision>24</cp:revision>
  <dcterms:modified xsi:type="dcterms:W3CDTF">2021-05-03T05:12:24Z</dcterms:modified>
</cp:coreProperties>
</file>