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08224"/>
            <a:ext cx="11714205" cy="2087610"/>
          </a:xfrm>
        </p:spPr>
        <p:txBody>
          <a:bodyPr>
            <a:noAutofit/>
          </a:bodyPr>
          <a:lstStyle/>
          <a:p>
            <a:r>
              <a:rPr lang="en-US" sz="4800" b="1" i="1" dirty="0"/>
              <a:t>OBJECT ORIENTED </a:t>
            </a:r>
            <a:r>
              <a:rPr lang="en-US" sz="4800" b="1" i="1" dirty="0" smtClean="0"/>
              <a:t>JAVA PROGRAMMING</a:t>
            </a:r>
            <a:r>
              <a:rPr lang="en-US" sz="4800" b="1" i="1" dirty="0"/>
              <a:t/>
            </a:r>
            <a:br>
              <a:rPr lang="en-US" sz="4800" b="1" i="1" dirty="0"/>
            </a:br>
            <a:r>
              <a:rPr lang="en-US" sz="4800" b="1" i="1" dirty="0"/>
              <a:t>19CS3503</a:t>
            </a:r>
            <a:endParaRPr lang="en-IN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18502" y="2195834"/>
            <a:ext cx="9576486" cy="1013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i="1" dirty="0">
                <a:latin typeface="+mj-lt"/>
                <a:ea typeface="+mj-ea"/>
                <a:cs typeface="+mj-cs"/>
              </a:rPr>
              <a:t>HOSPITAL MANAGEMENT SYSTEM</a:t>
            </a:r>
            <a:endParaRPr lang="en-IN" sz="4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395519" y="3877711"/>
            <a:ext cx="5105400" cy="342410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Team members : </a:t>
            </a:r>
          </a:p>
          <a:p>
            <a:r>
              <a:rPr lang="en-US" b="1" i="1" dirty="0"/>
              <a:t>B raj </a:t>
            </a:r>
            <a:r>
              <a:rPr lang="en-US" b="1" i="1" dirty="0" err="1"/>
              <a:t>gautam</a:t>
            </a:r>
            <a:r>
              <a:rPr lang="en-US" b="1" i="1" dirty="0"/>
              <a:t> – </a:t>
            </a:r>
            <a:r>
              <a:rPr lang="en-US" b="1" i="1" dirty="0" smtClean="0"/>
              <a:t>eng19cs0058</a:t>
            </a:r>
            <a:endParaRPr lang="en-US" b="1" i="1" dirty="0"/>
          </a:p>
          <a:p>
            <a:r>
              <a:rPr lang="en-US" b="1" i="1" dirty="0"/>
              <a:t>Banu s – eng19cs0060</a:t>
            </a:r>
          </a:p>
          <a:p>
            <a:r>
              <a:rPr lang="en-US" b="1" i="1" dirty="0" err="1"/>
              <a:t>Basava</a:t>
            </a:r>
            <a:r>
              <a:rPr lang="en-US" b="1" i="1" dirty="0"/>
              <a:t> </a:t>
            </a:r>
            <a:r>
              <a:rPr lang="en-US" b="1" i="1" dirty="0" err="1"/>
              <a:t>chethan</a:t>
            </a:r>
            <a:r>
              <a:rPr lang="en-US" b="1" i="1" dirty="0"/>
              <a:t> – eng19cs0061</a:t>
            </a:r>
          </a:p>
          <a:p>
            <a:r>
              <a:rPr lang="en-US" b="1" i="1" dirty="0" err="1"/>
              <a:t>Bharath</a:t>
            </a:r>
            <a:r>
              <a:rPr lang="en-US" b="1" i="1" dirty="0"/>
              <a:t> </a:t>
            </a:r>
            <a:r>
              <a:rPr lang="en-US" b="1" i="1" dirty="0" err="1"/>
              <a:t>kumar</a:t>
            </a:r>
            <a:r>
              <a:rPr lang="en-US" b="1" i="1" dirty="0"/>
              <a:t> n – eng19cs0064</a:t>
            </a:r>
            <a:endParaRPr lang="en-IN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59" y="445523"/>
            <a:ext cx="4745620" cy="1210283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/>
              <a:t>PROBLEM STATEMENT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1359" y="1952368"/>
            <a:ext cx="9200544" cy="5226908"/>
          </a:xfrm>
        </p:spPr>
        <p:txBody>
          <a:bodyPr>
            <a:normAutofit/>
          </a:bodyPr>
          <a:lstStyle/>
          <a:p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hospital is associated with the lives of common people and their day-to-day routines.</a:t>
            </a:r>
          </a:p>
          <a:p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manual handling of the record is time consuming and highly prone to error.</a:t>
            </a:r>
          </a:p>
          <a:p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purpose of this project is to maintain the day-to-day state of </a:t>
            </a:r>
            <a:r>
              <a:rPr lang="en-US" sz="2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Managing Patients, Doctors, laboratory, Inpatient, Outpatient, Rooms, </a:t>
            </a:r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 Hospital Bills information</a:t>
            </a:r>
            <a:r>
              <a:rPr lang="en-US" dirty="0" smtClean="0"/>
              <a:t>.</a:t>
            </a:r>
            <a:endParaRPr lang="en-IN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596" y="1124464"/>
            <a:ext cx="7377609" cy="132217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1" i="1" dirty="0" smtClean="0">
                <a:cs typeface="Calibri" panose="020F0502020204030204" pitchFamily="34" charset="0"/>
              </a:rPr>
              <a:t>tools and Technologies USED</a:t>
            </a:r>
            <a:br>
              <a:rPr lang="en-US" b="1" i="1" dirty="0" smtClean="0">
                <a:cs typeface="Calibri" panose="020F0502020204030204" pitchFamily="34" charset="0"/>
              </a:rPr>
            </a:br>
            <a:r>
              <a:rPr lang="en-US" b="1" i="1" dirty="0">
                <a:ea typeface="+mn-ea"/>
                <a:cs typeface="Calibri" panose="020F0502020204030204" pitchFamily="34" charset="0"/>
              </a:rPr>
              <a:t/>
            </a:r>
            <a:br>
              <a:rPr lang="en-US" b="1" i="1" dirty="0">
                <a:ea typeface="+mn-ea"/>
                <a:cs typeface="Calibri" panose="020F0502020204030204" pitchFamily="34" charset="0"/>
              </a:rPr>
            </a:br>
            <a:endParaRPr lang="en-IN" b="1" i="1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7596" y="1927653"/>
            <a:ext cx="6259323" cy="2842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8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 database(Back end)</a:t>
            </a:r>
          </a:p>
          <a:p>
            <a:pPr marL="0" indent="0">
              <a:buNone/>
            </a:pPr>
            <a:r>
              <a:rPr lang="en-US" sz="2800" i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Jframe(front End)</a:t>
            </a:r>
            <a:endParaRPr lang="en-US" sz="2800" i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i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i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etbeans(IDE)</a:t>
            </a:r>
          </a:p>
          <a:p>
            <a:pPr marL="0" indent="0">
              <a:buNone/>
            </a:pPr>
            <a:r>
              <a:rPr lang="en-US" sz="2800" i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Core JAVA</a:t>
            </a:r>
            <a:endParaRPr lang="en-US" sz="2800" i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i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91" y="433165"/>
            <a:ext cx="5635306" cy="75308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Project Functionalities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1991" y="1371600"/>
            <a:ext cx="10615079" cy="5572897"/>
          </a:xfrm>
        </p:spPr>
        <p:txBody>
          <a:bodyPr>
            <a:normAutofit/>
          </a:bodyPr>
          <a:lstStyle/>
          <a:p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Hospital </a:t>
            </a:r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Management </a:t>
            </a:r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improves </a:t>
            </a:r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the visibility and transparency in the complete management process and in all records.</a:t>
            </a:r>
          </a:p>
          <a:p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helps in streamlining the accurate reporting with the help of updated and accurate records.</a:t>
            </a:r>
          </a:p>
          <a:p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Hospital </a:t>
            </a:r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Management System </a:t>
            </a:r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improves </a:t>
            </a:r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the quality control on the products and services of the hospital</a:t>
            </a:r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also improved the management visibility of hospital, all information, and data regarding the patient, doctor and medicine could be seen by any department </a:t>
            </a:r>
            <a:r>
              <a:rPr lang="en-US" sz="2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easily.</a:t>
            </a:r>
            <a:endParaRPr lang="en-US" sz="2400" i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282" y="519664"/>
            <a:ext cx="6067169" cy="975504"/>
          </a:xfrm>
        </p:spPr>
        <p:txBody>
          <a:bodyPr/>
          <a:lstStyle/>
          <a:p>
            <a:r>
              <a:rPr lang="en-US" b="1" i="1" dirty="0"/>
              <a:t>Project Functionalities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4282" y="1594021"/>
            <a:ext cx="10269091" cy="4160107"/>
          </a:xfrm>
        </p:spPr>
        <p:txBody>
          <a:bodyPr/>
          <a:lstStyle/>
          <a:p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Hospital Management System allows complete data of different departments to store in the same database.</a:t>
            </a:r>
          </a:p>
          <a:p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It improves the time management because it allows getting access to any required data or information with one click. It also allows to add or update information within in few clicks.</a:t>
            </a:r>
          </a:p>
          <a:p>
            <a:r>
              <a:rPr lang="en-US" sz="24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Hospital Management System makes it easy to get access to the management system facilities for the authorized users and keep it safe from unauthorized users.</a:t>
            </a:r>
          </a:p>
          <a:p>
            <a:endParaRPr lang="en-IN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83738"/>
            <a:ext cx="4115425" cy="1012575"/>
          </a:xfrm>
        </p:spPr>
        <p:txBody>
          <a:bodyPr>
            <a:normAutofit/>
          </a:bodyPr>
          <a:lstStyle/>
          <a:p>
            <a:r>
              <a:rPr lang="en-US" b="1" i="1" dirty="0"/>
              <a:t>Data structure</a:t>
            </a:r>
            <a:endParaRPr lang="en-IN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5050" y="1396313"/>
            <a:ext cx="6602946" cy="4774163"/>
          </a:xfrm>
          <a:prstGeom prst="rect">
            <a:avLst/>
          </a:prstGeom>
        </p:spPr>
      </p:pic>
      <p:sp>
        <p:nvSpPr>
          <p:cNvPr id="4" name="AutoShape 2" descr="Hospital Management System (Using Database) – Blogging Simplified!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essional Thank U Animation , Free Transparent Clipart - ClipartKey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49" y="1936885"/>
            <a:ext cx="7482532" cy="24359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</TotalTime>
  <Words>274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OBJECT ORIENTED JAVA PROGRAMMING 19CS3503</vt:lpstr>
      <vt:lpstr>PROBLEM STATEMENT</vt:lpstr>
      <vt:lpstr>tools and Technologies USED  </vt:lpstr>
      <vt:lpstr>Project Functionalities</vt:lpstr>
      <vt:lpstr>Project Functionalities</vt:lpstr>
      <vt:lpstr>Data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java programming 19cs3503   hospital management system</dc:title>
  <dc:creator>Banu</dc:creator>
  <cp:lastModifiedBy>Banu</cp:lastModifiedBy>
  <cp:revision>42</cp:revision>
  <dcterms:created xsi:type="dcterms:W3CDTF">2021-10-19T05:08:00Z</dcterms:created>
  <dcterms:modified xsi:type="dcterms:W3CDTF">2021-10-21T09:43:34Z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202FB1E70DDB4EDFB27017945F269EB2</vt:lpwstr>
  </property>
  <property fmtid="{D5CDD505-2E9C-101B-9397-08002B2CF9AE}" pid="3" name="KSOProductBuildVer">
    <vt:lpwstr>1033-11.2.0.10323</vt:lpwstr>
  </property>
</Properties>
</file>