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0113-3935-4C78-A84F-38E839698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1F040-A0B9-43EF-903D-D0B39260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DDD4-2F4A-4A2D-8BBE-19BB3DE2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DAC7-032F-44A3-82A7-9E2873F9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6DCA-9A0E-475C-8A4B-DB201C0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449C-AA62-4134-87FF-9A84D1D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5429-C7B5-4B2C-8DC3-3BAA0C3A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A5E2-D88A-4BA5-BD69-96E4E5B2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D019-94F9-4AE9-8263-7F1CBD54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3EC3-501F-4E23-B534-BCE4377D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03A1B-BE7B-4E9B-8F82-BE1110BBD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4D4-32E0-4FE7-A2E9-2F1E85CB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A09C-4FFB-4E95-82B2-ED3F8AAA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5DAC-1B59-4D19-B9E8-A4CF3CD4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23A4-2F33-48C2-A101-DAA226DF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5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71E5-A77D-4CB6-AAAD-C7E1DEB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7E6F-D003-4C66-8940-44FAB50D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E739-F072-4236-9A94-B6A9E20D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E2A3-FCD9-49C1-855B-D7A556F6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F945-0B6D-4B43-81C9-B3FDB43C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8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416-058C-4476-8BBD-5B7A6E69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75EF-B880-4B5D-9771-D1D06708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036-A146-46CF-B0AF-44F294E6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72A8-8FAE-4A3F-8B88-5B4452C9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D120-4079-48EA-984F-11531372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2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50C9-C8D6-4911-B296-37E774B3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2B91-0FF5-46D8-B400-2A27DBB48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2150-3DE9-4013-90C4-A20011BF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C45F-65B7-492F-A45B-6ECD72E6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EE6B-8B68-43D1-8841-E687BBA3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4358-A5AC-4D61-A3AC-1BE0F7A8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86A0-9F75-47F0-A6C6-2501E143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F442-3E76-4CBB-AF12-186FEB77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7D81C-2547-4321-A1A6-9454CBA6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85458-2252-40D3-BB1A-46476EF5C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A3E9B-1F11-40CC-BCA5-1E5AE59C7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971D3-66DF-4F18-BCAA-5A5A05AA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178F4-6785-4F09-BCD2-CE817056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371F0-1BA4-42B5-AB5C-DB10F79F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1BD3-ED7D-4706-910D-1B31F4FC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E6739-E303-47B4-AFB3-2AB1C940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15746-4A68-42A2-82FD-D0E9DC1E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5D739-57B0-4F6E-879C-4241F16E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3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D36CD-829C-4ADB-A717-3E332C7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0AD9A-D54F-4232-9FFC-125560ED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18664-C44C-4CFA-9494-EE83521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6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EAE-96E7-4293-BBAF-A09BBDB2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317C-F6A4-4AC9-9A1F-19CD06BA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98DF5-0729-4B1B-AB9A-28D386D9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A1802-2A88-4B53-A3DC-BE33FA71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F755-C6A0-41B9-B0D1-B85CF651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030E5-6A2E-49F1-96F7-1735F142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440E-D3E3-4C1D-BD81-DE74946D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BF333-46F1-4D72-B9FF-07CEEFF7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56DB-BA85-412A-832B-F1FEDDD5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A90EF-AC2C-401D-ACD9-EC19800D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7624-2F74-4997-ABBD-7D23A5CC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99FE-4649-48D7-A384-A4A5DC6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14489-E101-4D6A-8F9F-9351F997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80ACB-AF56-4158-A82E-A8525E3C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47BF-D00E-44CA-AAE3-460F47F7D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2FE4-0B48-4400-848F-2A48EFD15043}" type="datetimeFigureOut">
              <a:rPr lang="en-IN" smtClean="0"/>
              <a:t>05-06-2022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03EC-FFAA-4DA6-A9D5-B6900018C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BC69-CB72-4175-BB78-83129743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ECC9-2BC6-4E7B-9DFD-BD4A01A52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8442A9F-C786-47C1-B3D0-A0A6902B5C7D}"/>
              </a:ext>
            </a:extLst>
          </p:cNvPr>
          <p:cNvGrpSpPr/>
          <p:nvPr/>
        </p:nvGrpSpPr>
        <p:grpSpPr>
          <a:xfrm>
            <a:off x="426846" y="1194656"/>
            <a:ext cx="11074554" cy="4878793"/>
            <a:chOff x="426846" y="1194656"/>
            <a:chExt cx="11074554" cy="487879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CC1E5F-F203-4FEC-AEF0-4935AA4ACE52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>
              <a:off x="2284134" y="4670772"/>
              <a:ext cx="1684207" cy="24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BE22A387-C33E-4F6F-BD9D-C5177E22E16F}"/>
                </a:ext>
              </a:extLst>
            </p:cNvPr>
            <p:cNvCxnSpPr>
              <a:cxnSpLocks/>
              <a:stCxn id="25" idx="3"/>
              <a:endCxn id="30" idx="2"/>
            </p:cNvCxnSpPr>
            <p:nvPr/>
          </p:nvCxnSpPr>
          <p:spPr>
            <a:xfrm flipV="1">
              <a:off x="6364554" y="4140409"/>
              <a:ext cx="4101141" cy="5547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B395407-E0C6-42D7-A26F-2B50A082E8A3}"/>
                    </a:ext>
                  </a:extLst>
                </p:cNvPr>
                <p:cNvSpPr/>
                <p:nvPr/>
              </p:nvSpPr>
              <p:spPr>
                <a:xfrm>
                  <a:off x="6233505" y="2523433"/>
                  <a:ext cx="2303337" cy="121869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a14:m>
                  <a:r>
                    <a:rPr lang="en-I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a14:m>
                  <a:r>
                    <a:rPr lang="en-IN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B395407-E0C6-42D7-A26F-2B50A082E8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505" y="2523433"/>
                  <a:ext cx="2303337" cy="121869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10DAAA-008C-40E4-BC3A-DA610A1783E5}"/>
                </a:ext>
              </a:extLst>
            </p:cNvPr>
            <p:cNvCxnSpPr>
              <a:cxnSpLocks/>
              <a:stCxn id="30" idx="0"/>
              <a:endCxn id="16" idx="6"/>
            </p:cNvCxnSpPr>
            <p:nvPr/>
          </p:nvCxnSpPr>
          <p:spPr>
            <a:xfrm rot="16200000" flipV="1">
              <a:off x="9353781" y="2315842"/>
              <a:ext cx="294976" cy="19288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B53D6C-D5C4-468A-92EB-1E26C90A2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06" y="1194656"/>
              <a:ext cx="2303337" cy="12186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BF0878-0981-4637-AB97-359BADC0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46" y="3742128"/>
              <a:ext cx="1857288" cy="1857288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0E80C9-8672-4D0F-B294-57D9094A8E97}"/>
                </a:ext>
              </a:extLst>
            </p:cNvPr>
            <p:cNvSpPr/>
            <p:nvPr/>
          </p:nvSpPr>
          <p:spPr>
            <a:xfrm>
              <a:off x="3968341" y="4246918"/>
              <a:ext cx="2396213" cy="8964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IMAGE PRE-PROCESSING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82E1F7-8923-45EE-ADD9-E1BA28E5FAC6}"/>
                </a:ext>
              </a:extLst>
            </p:cNvPr>
            <p:cNvSpPr/>
            <p:nvPr/>
          </p:nvSpPr>
          <p:spPr>
            <a:xfrm>
              <a:off x="9429990" y="3427757"/>
              <a:ext cx="2071410" cy="712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CNN MODEL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EAEA42-9A2E-428A-A7C0-0EE6C988B078}"/>
                </a:ext>
              </a:extLst>
            </p:cNvPr>
            <p:cNvSpPr txBox="1"/>
            <p:nvPr/>
          </p:nvSpPr>
          <p:spPr>
            <a:xfrm>
              <a:off x="2445743" y="4341427"/>
              <a:ext cx="120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Raw image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CCBA2-0A32-4512-9E0F-9DA097D5D0DC}"/>
                </a:ext>
              </a:extLst>
            </p:cNvPr>
            <p:cNvSpPr txBox="1"/>
            <p:nvPr/>
          </p:nvSpPr>
          <p:spPr>
            <a:xfrm>
              <a:off x="7193511" y="4337995"/>
              <a:ext cx="2139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Pre-processed image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8B9C8BD-ADF2-423E-B3DB-0A663EB7431F}"/>
                    </a:ext>
                  </a:extLst>
                </p:cNvPr>
                <p:cNvSpPr txBox="1"/>
                <p:nvPr/>
              </p:nvSpPr>
              <p:spPr>
                <a:xfrm>
                  <a:off x="8994752" y="2743606"/>
                  <a:ext cx="2506648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Predicted Speed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IN" dirty="0"/>
                    <a:t> 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8B9C8BD-ADF2-423E-B3DB-0A663EB74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4752" y="2743606"/>
                  <a:ext cx="2506648" cy="390748"/>
                </a:xfrm>
                <a:prstGeom prst="rect">
                  <a:avLst/>
                </a:prstGeom>
                <a:blipFill>
                  <a:blip r:embed="rId5"/>
                  <a:stretch>
                    <a:fillRect l="-2190" t="-6250" b="-203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8D995B6-7671-44A5-A597-89E53030F155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 flipV="1">
              <a:off x="2284134" y="1798818"/>
              <a:ext cx="1926379" cy="21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11449C-A5FD-4032-9F8D-6CC53765804F}"/>
                </a:ext>
              </a:extLst>
            </p:cNvPr>
            <p:cNvSpPr txBox="1"/>
            <p:nvPr/>
          </p:nvSpPr>
          <p:spPr>
            <a:xfrm>
              <a:off x="804087" y="2397704"/>
              <a:ext cx="135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Acceleration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B7BEB5-233B-4539-A8F6-8EEBCEC87799}"/>
                    </a:ext>
                  </a:extLst>
                </p:cNvPr>
                <p:cNvSpPr txBox="1"/>
                <p:nvPr/>
              </p:nvSpPr>
              <p:spPr>
                <a:xfrm>
                  <a:off x="6096000" y="5384286"/>
                  <a:ext cx="3726094" cy="689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a14:m>
                  <a:r>
                    <a:rPr lang="en-IN" dirty="0"/>
                    <a:t> 	 Predicted speed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a14:m>
                  <a:r>
                    <a:rPr lang="en-IN" dirty="0"/>
                    <a:t> 	 Actual speed</a:t>
                  </a: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1B7BEB5-233B-4539-A8F6-8EEBCEC87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384286"/>
                  <a:ext cx="3726094" cy="689163"/>
                </a:xfrm>
                <a:prstGeom prst="rect">
                  <a:avLst/>
                </a:prstGeom>
                <a:blipFill>
                  <a:blip r:embed="rId6"/>
                  <a:stretch>
                    <a:fillRect t="-3540" b="-106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35A6C-A8F8-463F-8D9D-F0A32BF6A643}"/>
                </a:ext>
              </a:extLst>
            </p:cNvPr>
            <p:cNvCxnSpPr>
              <a:cxnSpLocks/>
            </p:cNvCxnSpPr>
            <p:nvPr/>
          </p:nvCxnSpPr>
          <p:spPr>
            <a:xfrm>
              <a:off x="6780944" y="5599416"/>
              <a:ext cx="287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7B8DAE1-0AFE-451E-9F61-07A96F668EDC}"/>
                </a:ext>
              </a:extLst>
            </p:cNvPr>
            <p:cNvCxnSpPr>
              <a:cxnSpLocks/>
            </p:cNvCxnSpPr>
            <p:nvPr/>
          </p:nvCxnSpPr>
          <p:spPr>
            <a:xfrm>
              <a:off x="6780944" y="5864832"/>
              <a:ext cx="287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A88743ED-89A7-4F47-942F-CE9C6BD43F10}"/>
                </a:ext>
              </a:extLst>
            </p:cNvPr>
            <p:cNvCxnSpPr>
              <a:cxnSpLocks/>
              <a:stCxn id="16" idx="0"/>
              <a:endCxn id="112" idx="3"/>
            </p:cNvCxnSpPr>
            <p:nvPr/>
          </p:nvCxnSpPr>
          <p:spPr>
            <a:xfrm rot="16200000" flipV="1">
              <a:off x="6409164" y="1547423"/>
              <a:ext cx="703602" cy="12484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C5332D1-8E44-4DD3-8C13-FB0D85784D07}"/>
                </a:ext>
              </a:extLst>
            </p:cNvPr>
            <p:cNvSpPr txBox="1"/>
            <p:nvPr/>
          </p:nvSpPr>
          <p:spPr>
            <a:xfrm>
              <a:off x="6480958" y="1468879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True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DB5BFC-D80F-4704-96AC-B66C620C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513" y="1241958"/>
              <a:ext cx="1926243" cy="1155746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45A2621-451B-4DB1-B389-92050439F631}"/>
                </a:ext>
              </a:extLst>
            </p:cNvPr>
            <p:cNvSpPr txBox="1"/>
            <p:nvPr/>
          </p:nvSpPr>
          <p:spPr>
            <a:xfrm>
              <a:off x="4444570" y="2303968"/>
              <a:ext cx="1425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Actuator unit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749BDDF-E403-436B-A4A7-9FDFA5FD0103}"/>
                </a:ext>
              </a:extLst>
            </p:cNvPr>
            <p:cNvSpPr txBox="1"/>
            <p:nvPr/>
          </p:nvSpPr>
          <p:spPr>
            <a:xfrm>
              <a:off x="6643040" y="3711275"/>
              <a:ext cx="1552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Controller unit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6527E2E-A7E7-45A2-AF86-FDD5CBD23323}"/>
                </a:ext>
              </a:extLst>
            </p:cNvPr>
            <p:cNvSpPr txBox="1"/>
            <p:nvPr/>
          </p:nvSpPr>
          <p:spPr>
            <a:xfrm>
              <a:off x="678284" y="5454189"/>
              <a:ext cx="16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Vehicle camera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93CE3EF-495F-499E-8E3F-B166E2E11716}"/>
                </a:ext>
              </a:extLst>
            </p:cNvPr>
            <p:cNvSpPr txBox="1"/>
            <p:nvPr/>
          </p:nvSpPr>
          <p:spPr>
            <a:xfrm>
              <a:off x="2547236" y="1439992"/>
              <a:ext cx="162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Regulate speed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0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cheth</dc:creator>
  <cp:lastModifiedBy>cheth</cp:lastModifiedBy>
  <cp:revision>4</cp:revision>
  <dcterms:created xsi:type="dcterms:W3CDTF">2022-06-05T11:29:11Z</dcterms:created>
  <dcterms:modified xsi:type="dcterms:W3CDTF">2022-06-05T11:53:36Z</dcterms:modified>
</cp:coreProperties>
</file>