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8itbPIcDNre-/editel?sharecode=wJsQGMsudHaZa5dYyT50i4IyHXhx0mnRe9dbSjjAj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4AC0-0784-42CC-8861-43401401F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224" y="1139030"/>
            <a:ext cx="8591551" cy="3278187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/>
              <a:t>Obstacle Avoiding Robot</a:t>
            </a:r>
            <a:br>
              <a:rPr lang="en-IN" sz="6000" dirty="0"/>
            </a:br>
            <a:r>
              <a:rPr lang="en-IN" sz="6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0EC5F-F5BC-4F4B-95D9-646CDC70F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5" y="4891089"/>
            <a:ext cx="4038599" cy="1655762"/>
          </a:xfrm>
        </p:spPr>
        <p:txBody>
          <a:bodyPr/>
          <a:lstStyle/>
          <a:p>
            <a:pPr algn="r"/>
            <a:r>
              <a:rPr lang="en-IN" sz="2800" b="1" dirty="0"/>
              <a:t>CHETHAN</a:t>
            </a:r>
          </a:p>
          <a:p>
            <a:pPr algn="r"/>
            <a:r>
              <a:rPr lang="en-IN" cap="none" dirty="0">
                <a:latin typeface="Arial Black" panose="020B0A04020102020204" pitchFamily="34" charset="0"/>
              </a:rPr>
              <a:t>4nm19me025@nmamit.in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18A77-E9E6-4E8F-8157-DE09CDC75278}"/>
              </a:ext>
            </a:extLst>
          </p:cNvPr>
          <p:cNvSpPr/>
          <p:nvPr/>
        </p:nvSpPr>
        <p:spPr>
          <a:xfrm>
            <a:off x="2009775" y="5488137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  <a:hlinkClick r:id="rId2" tooltip="Link to project"/>
              </a:rPr>
              <a:t>Link to project</a:t>
            </a:r>
            <a:endParaRPr lang="en-IN" sz="2400" dirty="0">
              <a:solidFill>
                <a:schemeClr val="accent5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8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B065-E7BC-48FC-B1F8-8E5ED871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094" y="2885468"/>
            <a:ext cx="5611812" cy="1478570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54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BA9E-F40D-45B2-98DB-0EC0C433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US" dirty="0"/>
              <a:t>obstacle avoiding robot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F6FD-7DC2-4F07-B6F1-A7D6EE46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935663" cy="353218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intelligent device, which can automatically sense and overcome obstacles on its path.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Obstacle Avoidance is a robotic discipline with the objective of moving vehicles on the basis of the sensorial information.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cases, the surroundings do not remain invariable, and thus the sensory information is used to detect the changes consequently adapting moving.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FB46F-7A33-4209-85BD-A7B062DB0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849" y="2000436"/>
            <a:ext cx="4151438" cy="31384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11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8717-AA87-4984-99E2-41502A75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tifakt Element Book" panose="020B0503050000020004" pitchFamily="34" charset="0"/>
                <a:ea typeface="Artifakt Element Book" panose="020B0503050000020004" pitchFamily="34" charset="0"/>
                <a:cs typeface="Adobe Arabic" panose="02040503050201020203" pitchFamily="18" charset="-78"/>
              </a:rPr>
              <a:t>Components Involved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462319-A951-48C1-AA76-DEFEEF450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545241"/>
              </p:ext>
            </p:extLst>
          </p:nvPr>
        </p:nvGraphicFramePr>
        <p:xfrm>
          <a:off x="1450975" y="2097088"/>
          <a:ext cx="8797926" cy="3166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642">
                  <a:extLst>
                    <a:ext uri="{9D8B030D-6E8A-4147-A177-3AD203B41FA5}">
                      <a16:colId xmlns:a16="http://schemas.microsoft.com/office/drawing/2014/main" val="1673387160"/>
                    </a:ext>
                  </a:extLst>
                </a:gridCol>
                <a:gridCol w="1053919">
                  <a:extLst>
                    <a:ext uri="{9D8B030D-6E8A-4147-A177-3AD203B41FA5}">
                      <a16:colId xmlns:a16="http://schemas.microsoft.com/office/drawing/2014/main" val="3175738316"/>
                    </a:ext>
                  </a:extLst>
                </a:gridCol>
                <a:gridCol w="4811365">
                  <a:extLst>
                    <a:ext uri="{9D8B030D-6E8A-4147-A177-3AD203B41FA5}">
                      <a16:colId xmlns:a16="http://schemas.microsoft.com/office/drawing/2014/main" val="1575471453"/>
                    </a:ext>
                  </a:extLst>
                </a:gridCol>
              </a:tblGrid>
              <a:tr h="5760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3176133"/>
                  </a:ext>
                </a:extLst>
              </a:tr>
              <a:tr h="57609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Arduino Uno R3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3981602"/>
                  </a:ext>
                </a:extLst>
              </a:tr>
              <a:tr h="57609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M1, M2, M3, M5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Hobby Gearmotor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4715135"/>
                  </a:ext>
                </a:extLst>
              </a:tr>
              <a:tr h="86216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PING1, PING2, PING3, PING4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Ultrasonic Distance Sensor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5202838"/>
                  </a:ext>
                </a:extLst>
              </a:tr>
              <a:tr h="57609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U2, U3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H-bridge Motor Driver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599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32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869A-B0DD-4187-91DB-40A2E7E6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Arduino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E541-EF95-465A-B0F7-862D3756C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4" y="1923069"/>
            <a:ext cx="6573842" cy="4672201"/>
          </a:xfrm>
        </p:spPr>
        <p:txBody>
          <a:bodyPr>
            <a:no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is based on the microcontroller ATmega328P which has a flash memory of 32 kB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board is equipped with sets of digital and analog input/output (I/O) pins that may be interfaced to various expansion boards (shields) and other circuits</a:t>
            </a:r>
            <a:endParaRPr 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board has 14 digital I/O pins (six capable of PWM output), 6 analog I/O pins, and is programmable with the Arduino IDE ,via a type B USB cable.</a:t>
            </a:r>
            <a:endParaRPr 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powered by the USB cable or by an external 9-volt battery, though it accepts voltages between 7 and 20 volts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62EBD-BB3F-4435-B8FF-15BF1DD5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1" y="1923069"/>
            <a:ext cx="3457575" cy="3457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205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C822-548F-4F2C-868D-9E924CA4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1FAB-B25B-40AD-8CFE-5082B5A3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50094"/>
            <a:ext cx="5489577" cy="3989388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Short range distance sensor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Ultrasonic sensors measure distance by transmitting pulses of ultrasonic sound-waves which propagates through the air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there is an object in front of the sensor, the sound-waves reflects and returns to the receiver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Reflected wave is received by the sensor when there is an object in front of them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9F1CF5-C463-4068-ABE2-97699F63A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25" y="2097088"/>
            <a:ext cx="3257551" cy="32575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222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E48C-9907-43D8-A079-8FFFDACF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DC motor with gear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147A-AC47-482D-B839-0808C5419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057" y="1888144"/>
            <a:ext cx="6345237" cy="4351338"/>
          </a:xfrm>
        </p:spPr>
        <p:txBody>
          <a:bodyPr>
            <a:no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motors are those class of rotary electrical motors that converts direct current (DC) electrical energy into mechanical energy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are armature, stator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rotating part is the armature which is connected to the DC supply and stator is a stationary part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 armature coil consists the commutators and brushes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commutator converts the AC induces in the armature into DC and brushes transfer the current from rotating part of the motor to the stationary external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3D8FE-3899-4ADA-B270-C4674B1D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5" y="2165957"/>
            <a:ext cx="3286125" cy="3286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497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9577-4EB2-475F-B52A-B609C567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cap="none" dirty="0"/>
              <a:t>MOTOR DRIVER(L293D)</a:t>
            </a:r>
            <a:endParaRPr lang="en-IN" sz="4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C252-F25C-4B97-B7D9-51BB6C2D1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87" y="1849436"/>
            <a:ext cx="7126287" cy="45799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motor driver is an integrated circuit chip which is usually used to control motors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 act as an interface between Arduino and the motors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commonly used motor driver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ic’s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from the L293 series such as L293D, L293NE, etc.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ICs are designed to control 2 DC motors simultaneously.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L293D consist of two H-bridge, circuit for controlling a low current rated motor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provide bidirectional drive currents of up to 600-mA at voltages from 4.5 V to 36 V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8628B-AA64-403C-8519-7831EA0B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2097088"/>
            <a:ext cx="3386138" cy="33861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423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4240-8FDB-4761-B8A3-AE58ECCD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370867"/>
            <a:ext cx="9905998" cy="1478570"/>
          </a:xfrm>
        </p:spPr>
        <p:txBody>
          <a:bodyPr/>
          <a:lstStyle/>
          <a:p>
            <a:r>
              <a:rPr lang="en-IN" dirty="0"/>
              <a:t>Code and algorithm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12AAE90-984E-4174-893D-AE5E965D8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7479" y="1483698"/>
            <a:ext cx="5766946" cy="500343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40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8562-5A2E-4189-9C70-89190A69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7" y="323850"/>
            <a:ext cx="1917864" cy="895350"/>
          </a:xfrm>
        </p:spPr>
        <p:txBody>
          <a:bodyPr/>
          <a:lstStyle/>
          <a:p>
            <a:r>
              <a:rPr lang="en-IN" dirty="0"/>
              <a:t>Circuit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35C7E8-5124-4951-98ED-00047CFCA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7559" y="1066251"/>
            <a:ext cx="6467366" cy="437516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8720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0.6|5|8|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|4.4|2.9|1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0.9|8.3|6.8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7|1.6|26.6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8|11.5|15.7|1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188</TotalTime>
  <Words>497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Adobe Arabic</vt:lpstr>
      <vt:lpstr>Arial</vt:lpstr>
      <vt:lpstr>Arial Black</vt:lpstr>
      <vt:lpstr>Artifakt Element Book</vt:lpstr>
      <vt:lpstr>Calibri</vt:lpstr>
      <vt:lpstr>Times New Roman</vt:lpstr>
      <vt:lpstr>Trebuchet MS</vt:lpstr>
      <vt:lpstr>Tw Cen MT</vt:lpstr>
      <vt:lpstr>Circuit</vt:lpstr>
      <vt:lpstr>Obstacle Avoiding Robot  </vt:lpstr>
      <vt:lpstr>What is obstacle avoiding robot ?</vt:lpstr>
      <vt:lpstr>Components Involved</vt:lpstr>
      <vt:lpstr>Arduino UNO</vt:lpstr>
      <vt:lpstr>Ultrasonic sensor</vt:lpstr>
      <vt:lpstr>DC motor with gear drive</vt:lpstr>
      <vt:lpstr>MOTOR DRIVER(L293D)</vt:lpstr>
      <vt:lpstr>Code and algorithm</vt:lpstr>
      <vt:lpstr>Circuit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 Avoiding Robot</dc:title>
  <dc:creator>cheth</dc:creator>
  <cp:lastModifiedBy>cheth</cp:lastModifiedBy>
  <cp:revision>21</cp:revision>
  <dcterms:created xsi:type="dcterms:W3CDTF">2022-03-30T13:18:27Z</dcterms:created>
  <dcterms:modified xsi:type="dcterms:W3CDTF">2022-04-02T04:03:38Z</dcterms:modified>
</cp:coreProperties>
</file>