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15EB-C4F1-4D89-B75D-DAF12A95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6F269-1F26-4BCD-BFDF-199A298B5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45EF-CF87-414F-9217-C43F6A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F061-FC7C-4F71-BA0A-BFBF7B65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9091-22B0-4AE1-A17C-B76BEAD5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27B8-8763-4AAA-AB07-B90D32F2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02B7D-A010-4F60-B488-474B18BAB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94A1-C592-4390-914F-41B736C6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EC60-29CF-46ED-9EA5-DF77CBD8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E686-B5D2-48F2-BB97-5C8AAF3B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AB1DF-BEF3-49B3-9F7E-684AD793E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8C887-D2E7-455D-B360-D34283AF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2D0E-7B98-4FB4-AA1E-EB85BF51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20E1-59EF-435F-B940-2E5DEBB7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DE673-8606-4D89-A94A-44C7D6E2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CF8A-15DD-4E6F-87FD-E49F0260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DC6B-3966-4461-8E48-34C5F5C3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E4C4-D87A-41CE-9CF0-08B12DAE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B085-E7B9-4F74-8641-FB7EDD05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571E4-C592-4E0C-85CB-A5833B6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9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6960-3EA9-47F9-ACF0-ACE440CD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D99C-57F9-497E-A6D6-7AE69265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ABCED-8EEB-4E55-9724-1703C46A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9CF0-90FC-461B-84CE-94D89894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CB74-8FA0-425F-ABF0-2F1DE06B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2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6AB0-F76B-4E04-8EF1-817BBCD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A3A1-77E9-46CC-855D-ED0E7960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4F0F2-EBF9-4CD1-A736-4F0D5D1F5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1BEA-B083-4D05-8D95-3A79D283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08E5-D9B7-4B54-BC97-7B13C02E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58880-0B3B-478A-B316-2904B0B8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7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ABF7-AF9E-4A1F-BC9F-32BE73EB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DA4CC-71E3-445F-B4F4-9976E205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E5D3-3752-4D11-8904-0D67FCB1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102E1-102A-43A7-8E5C-352B276E5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66E0F-1BDC-45D1-B2B5-3BC5EB202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8867E-47F8-4CE0-9446-74547ECF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B38EC-4A2C-4059-B35B-33F70BC4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03EFB-E77E-4484-A2BE-4788CD6B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7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03DE-A153-4D54-B4F7-1515BCD0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C0F78-51CA-453A-BC0A-ACFE14B6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F5BAE-A45D-469E-8793-4931736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55692-7E01-4AA1-989B-6598E9BA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5F4CD-0EB9-40DC-B2CD-7B9FA40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253D6-A3D3-4925-810A-3C54287A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A0464-681C-4E94-B5B2-6A224532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1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8D04-9788-4E46-BBEF-1BD593C3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2589-48EF-43DB-8631-5D8C0AAA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E0D62-1340-4F42-8A7C-30ECA73F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A094-61D9-4F91-A417-FCC07EDE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CA05-DEC9-4D93-B2C6-893C738F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0AEE7-BA4F-4C15-8B54-C217574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7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7A95-B00A-40E8-8C9B-9E397777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724E2-4B22-4CAC-9507-37B019325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49750-9D1B-493B-9C15-16C962A52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5E528-9903-41AF-88B5-005E1BA8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3C75-526A-4F81-83CC-2A2AB82D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0BAD-B904-4451-ABD2-0AA9A7ED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A078B-DC1A-498E-A845-6FE68219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E6488-B970-4DD1-958C-49DF01E0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9AE-C18A-4851-B944-5699653DC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03EC-3FB4-4455-A903-F88DCBBD7E5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FEF4-2D41-48CA-8E9A-2825B14D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7E90-3142-4A33-AD59-14F1877A4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FA55-4668-4B40-B7DC-E27AC9D0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8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3082A6-8864-41AC-A0C6-4E532C7166C4}"/>
              </a:ext>
            </a:extLst>
          </p:cNvPr>
          <p:cNvSpPr/>
          <p:nvPr/>
        </p:nvSpPr>
        <p:spPr>
          <a:xfrm>
            <a:off x="4929184" y="560386"/>
            <a:ext cx="1285874" cy="3714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A574F-99E0-4C0A-B097-3894F7CC3E74}"/>
              </a:ext>
            </a:extLst>
          </p:cNvPr>
          <p:cNvCxnSpPr>
            <a:cxnSpLocks/>
          </p:cNvCxnSpPr>
          <p:nvPr/>
        </p:nvCxnSpPr>
        <p:spPr>
          <a:xfrm>
            <a:off x="5572122" y="956469"/>
            <a:ext cx="0" cy="2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E53912-98C3-4293-8C00-29017045385E}"/>
              </a:ext>
            </a:extLst>
          </p:cNvPr>
          <p:cNvSpPr/>
          <p:nvPr/>
        </p:nvSpPr>
        <p:spPr>
          <a:xfrm>
            <a:off x="4791079" y="1236661"/>
            <a:ext cx="1562085" cy="371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Go Forward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7E3640-4C78-48F3-901D-B37451F607C9}"/>
              </a:ext>
            </a:extLst>
          </p:cNvPr>
          <p:cNvCxnSpPr>
            <a:cxnSpLocks/>
          </p:cNvCxnSpPr>
          <p:nvPr/>
        </p:nvCxnSpPr>
        <p:spPr>
          <a:xfrm>
            <a:off x="5572121" y="1608136"/>
            <a:ext cx="0" cy="25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8C74D170-6C7F-4FA8-839A-B4DDCC9702A2}"/>
              </a:ext>
            </a:extLst>
          </p:cNvPr>
          <p:cNvSpPr/>
          <p:nvPr/>
        </p:nvSpPr>
        <p:spPr>
          <a:xfrm>
            <a:off x="4529131" y="1883966"/>
            <a:ext cx="2114545" cy="5508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Obstacle in front?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5A2092D-6C1F-4BD3-9D29-E355B442BD44}"/>
              </a:ext>
            </a:extLst>
          </p:cNvPr>
          <p:cNvCxnSpPr>
            <a:cxnSpLocks/>
            <a:stCxn id="14" idx="1"/>
            <a:endCxn id="7" idx="1"/>
          </p:cNvCxnSpPr>
          <p:nvPr/>
        </p:nvCxnSpPr>
        <p:spPr>
          <a:xfrm rot="10800000" flipH="1">
            <a:off x="4529131" y="1422400"/>
            <a:ext cx="261948" cy="736997"/>
          </a:xfrm>
          <a:prstGeom prst="bentConnector3">
            <a:avLst>
              <a:gd name="adj1" fmla="val -87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>
            <a:extLst>
              <a:ext uri="{FF2B5EF4-FFF2-40B4-BE49-F238E27FC236}">
                <a16:creationId xmlns:a16="http://schemas.microsoft.com/office/drawing/2014/main" id="{493E1DE5-FF5C-467A-8624-D0396771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0105" y="2698346"/>
            <a:ext cx="1885950" cy="574679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IN" sz="1200" dirty="0"/>
              <a:t>Obstacle in right?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26B3B064-4152-436D-884B-0B614819121B}"/>
              </a:ext>
            </a:extLst>
          </p:cNvPr>
          <p:cNvSpPr/>
          <p:nvPr/>
        </p:nvSpPr>
        <p:spPr>
          <a:xfrm>
            <a:off x="4552935" y="3559171"/>
            <a:ext cx="2114545" cy="5508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Obstacle in left?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890CDA-7F8B-41B6-8F9C-00CFFA5A0DD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586404" y="2434826"/>
            <a:ext cx="9525" cy="27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BA4F6E-BF7D-45CA-B59C-219ACE387FAE}"/>
              </a:ext>
            </a:extLst>
          </p:cNvPr>
          <p:cNvCxnSpPr>
            <a:cxnSpLocks/>
          </p:cNvCxnSpPr>
          <p:nvPr/>
        </p:nvCxnSpPr>
        <p:spPr>
          <a:xfrm>
            <a:off x="5610208" y="3273025"/>
            <a:ext cx="0" cy="29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9D83A2B-9225-4B10-9891-24C25E636965}"/>
              </a:ext>
            </a:extLst>
          </p:cNvPr>
          <p:cNvCxnSpPr>
            <a:cxnSpLocks/>
            <a:stCxn id="46" idx="1"/>
            <a:endCxn id="24" idx="1"/>
          </p:cNvCxnSpPr>
          <p:nvPr/>
        </p:nvCxnSpPr>
        <p:spPr>
          <a:xfrm rot="10800000" flipH="1">
            <a:off x="2694361" y="2985687"/>
            <a:ext cx="1965744" cy="1669257"/>
          </a:xfrm>
          <a:prstGeom prst="bentConnector3">
            <a:avLst>
              <a:gd name="adj1" fmla="val -11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B42DF1-3129-4FE6-833F-85EC867640C7}"/>
              </a:ext>
            </a:extLst>
          </p:cNvPr>
          <p:cNvCxnSpPr>
            <a:cxnSpLocks/>
          </p:cNvCxnSpPr>
          <p:nvPr/>
        </p:nvCxnSpPr>
        <p:spPr>
          <a:xfrm>
            <a:off x="6546055" y="2985685"/>
            <a:ext cx="55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926BD5-FDCE-41B3-9698-0DAD6D1D490D}"/>
              </a:ext>
            </a:extLst>
          </p:cNvPr>
          <p:cNvCxnSpPr>
            <a:cxnSpLocks/>
          </p:cNvCxnSpPr>
          <p:nvPr/>
        </p:nvCxnSpPr>
        <p:spPr>
          <a:xfrm>
            <a:off x="6629393" y="3834601"/>
            <a:ext cx="46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8ACEDCB-CE85-4E75-B28F-856FBFD5B199}"/>
                  </a:ext>
                </a:extLst>
              </p:cNvPr>
              <p:cNvSpPr/>
              <p:nvPr/>
            </p:nvSpPr>
            <p:spPr>
              <a:xfrm>
                <a:off x="7105649" y="2806297"/>
                <a:ext cx="1562085" cy="3714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Turn 90</a:t>
                </a:r>
                <a14:m>
                  <m:oMath xmlns:m="http://schemas.openxmlformats.org/officeDocument/2006/math">
                    <m:r>
                      <a:rPr lang="en-I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sz="1200" dirty="0"/>
                  <a:t> right</a:t>
                </a: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8ACEDCB-CE85-4E75-B28F-856FBFD5B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49" y="2806297"/>
                <a:ext cx="1562085" cy="3714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CC5B05B-933F-44FD-91B0-3CB3168E9EA9}"/>
              </a:ext>
            </a:extLst>
          </p:cNvPr>
          <p:cNvSpPr/>
          <p:nvPr/>
        </p:nvSpPr>
        <p:spPr>
          <a:xfrm>
            <a:off x="2694361" y="4469205"/>
            <a:ext cx="1562085" cy="371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Go Reverse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B3BFCB7-AF40-43C0-86FE-2B4B4BBEC3D0}"/>
                  </a:ext>
                </a:extLst>
              </p:cNvPr>
              <p:cNvSpPr/>
              <p:nvPr/>
            </p:nvSpPr>
            <p:spPr>
              <a:xfrm>
                <a:off x="7072308" y="3648863"/>
                <a:ext cx="1562085" cy="3714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Turn 90</a:t>
                </a:r>
                <a14:m>
                  <m:oMath xmlns:m="http://schemas.openxmlformats.org/officeDocument/2006/math">
                    <m:r>
                      <a:rPr lang="en-I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/>
                  <a:t>left</a:t>
                </a:r>
              </a:p>
            </p:txBody>
          </p:sp>
        </mc:Choice>
        <mc:Fallback xmlns="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B3BFCB7-AF40-43C0-86FE-2B4B4BBEC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08" y="3648863"/>
                <a:ext cx="1562085" cy="3714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iamond 47">
            <a:extLst>
              <a:ext uri="{FF2B5EF4-FFF2-40B4-BE49-F238E27FC236}">
                <a16:creationId xmlns:a16="http://schemas.microsoft.com/office/drawing/2014/main" id="{DC21D869-B7B4-44ED-BA82-71DFCE4109F8}"/>
              </a:ext>
            </a:extLst>
          </p:cNvPr>
          <p:cNvSpPr/>
          <p:nvPr/>
        </p:nvSpPr>
        <p:spPr>
          <a:xfrm>
            <a:off x="4514848" y="4379513"/>
            <a:ext cx="2114545" cy="5508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Obstacle in behind?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3BBB7B-B0F5-4340-9FDB-49E536D67AD8}"/>
              </a:ext>
            </a:extLst>
          </p:cNvPr>
          <p:cNvCxnSpPr>
            <a:cxnSpLocks/>
          </p:cNvCxnSpPr>
          <p:nvPr/>
        </p:nvCxnSpPr>
        <p:spPr>
          <a:xfrm>
            <a:off x="5593537" y="4082652"/>
            <a:ext cx="0" cy="29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295F0F-5040-4246-AE70-C1DE779E8396}"/>
              </a:ext>
            </a:extLst>
          </p:cNvPr>
          <p:cNvCxnSpPr>
            <a:cxnSpLocks/>
            <a:stCxn id="48" idx="1"/>
            <a:endCxn id="46" idx="3"/>
          </p:cNvCxnSpPr>
          <p:nvPr/>
        </p:nvCxnSpPr>
        <p:spPr>
          <a:xfrm flipH="1">
            <a:off x="4256446" y="4654943"/>
            <a:ext cx="258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7695C1E-30A0-4206-8327-A74F2F51D0FC}"/>
              </a:ext>
            </a:extLst>
          </p:cNvPr>
          <p:cNvSpPr/>
          <p:nvPr/>
        </p:nvSpPr>
        <p:spPr>
          <a:xfrm>
            <a:off x="4943466" y="5227234"/>
            <a:ext cx="1285874" cy="3714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1C4A14-812D-44D9-9AA2-8187F43F4777}"/>
              </a:ext>
            </a:extLst>
          </p:cNvPr>
          <p:cNvCxnSpPr>
            <a:cxnSpLocks/>
          </p:cNvCxnSpPr>
          <p:nvPr/>
        </p:nvCxnSpPr>
        <p:spPr>
          <a:xfrm>
            <a:off x="5593537" y="4930373"/>
            <a:ext cx="0" cy="29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B109F8E-E77B-4CF1-ACBA-440CCE4BFD22}"/>
              </a:ext>
            </a:extLst>
          </p:cNvPr>
          <p:cNvSpPr txBox="1"/>
          <p:nvPr/>
        </p:nvSpPr>
        <p:spPr>
          <a:xfrm>
            <a:off x="5567357" y="2400293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4375E9-CB36-4FD8-AE40-FB19881394CC}"/>
              </a:ext>
            </a:extLst>
          </p:cNvPr>
          <p:cNvSpPr txBox="1"/>
          <p:nvPr/>
        </p:nvSpPr>
        <p:spPr>
          <a:xfrm>
            <a:off x="5586403" y="323771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D311ED-1446-4418-BF7B-56E8C99AD158}"/>
              </a:ext>
            </a:extLst>
          </p:cNvPr>
          <p:cNvSpPr txBox="1"/>
          <p:nvPr/>
        </p:nvSpPr>
        <p:spPr>
          <a:xfrm>
            <a:off x="5596869" y="408858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FD440A-16ED-4429-ADC1-595215967945}"/>
              </a:ext>
            </a:extLst>
          </p:cNvPr>
          <p:cNvSpPr txBox="1"/>
          <p:nvPr/>
        </p:nvSpPr>
        <p:spPr>
          <a:xfrm>
            <a:off x="4239412" y="438251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E647BA-D6A3-4FAC-AEB7-61193AB20A53}"/>
              </a:ext>
            </a:extLst>
          </p:cNvPr>
          <p:cNvSpPr txBox="1"/>
          <p:nvPr/>
        </p:nvSpPr>
        <p:spPr>
          <a:xfrm>
            <a:off x="6546054" y="272413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CE6725-C1DC-4F2D-A9B5-D3F5E168313D}"/>
              </a:ext>
            </a:extLst>
          </p:cNvPr>
          <p:cNvSpPr txBox="1"/>
          <p:nvPr/>
        </p:nvSpPr>
        <p:spPr>
          <a:xfrm>
            <a:off x="6643676" y="356467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375528-7486-4777-9F61-5A46AC7D7020}"/>
              </a:ext>
            </a:extLst>
          </p:cNvPr>
          <p:cNvCxnSpPr>
            <a:cxnSpLocks/>
            <a:stCxn id="43" idx="3"/>
            <a:endCxn id="7" idx="3"/>
          </p:cNvCxnSpPr>
          <p:nvPr/>
        </p:nvCxnSpPr>
        <p:spPr>
          <a:xfrm flipH="1" flipV="1">
            <a:off x="6353164" y="1422399"/>
            <a:ext cx="2314570" cy="1569636"/>
          </a:xfrm>
          <a:prstGeom prst="bentConnector3">
            <a:avLst>
              <a:gd name="adj1" fmla="val -9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49879F6-A53D-4FF8-BF8B-D7B7BC26718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8634393" y="3001134"/>
            <a:ext cx="241802" cy="833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F3E562-7C9D-4670-BFF4-745D5BFE08D1}"/>
              </a:ext>
            </a:extLst>
          </p:cNvPr>
          <p:cNvSpPr txBox="1"/>
          <p:nvPr/>
        </p:nvSpPr>
        <p:spPr>
          <a:xfrm>
            <a:off x="4708791" y="5773339"/>
            <a:ext cx="1755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Fig. 1.1 Flow Chart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8C480-D1E1-48A4-98F7-57526480BB5A}"/>
              </a:ext>
            </a:extLst>
          </p:cNvPr>
          <p:cNvSpPr txBox="1"/>
          <p:nvPr/>
        </p:nvSpPr>
        <p:spPr>
          <a:xfrm>
            <a:off x="4270511" y="188594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943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Obstacle in right?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in right?</dc:title>
  <dc:creator>cheth</dc:creator>
  <cp:lastModifiedBy>cheth</cp:lastModifiedBy>
  <cp:revision>5</cp:revision>
  <dcterms:created xsi:type="dcterms:W3CDTF">2022-03-30T12:00:00Z</dcterms:created>
  <dcterms:modified xsi:type="dcterms:W3CDTF">2022-03-31T02:21:02Z</dcterms:modified>
</cp:coreProperties>
</file>