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9"/>
  </p:notesMasterIdLst>
  <p:handoutMasterIdLst>
    <p:handoutMasterId r:id="rId30"/>
  </p:handoutMasterIdLst>
  <p:sldIdLst>
    <p:sldId id="256" r:id="rId5"/>
    <p:sldId id="266" r:id="rId6"/>
    <p:sldId id="278" r:id="rId7"/>
    <p:sldId id="280" r:id="rId8"/>
    <p:sldId id="279" r:id="rId9"/>
    <p:sldId id="285" r:id="rId10"/>
    <p:sldId id="286" r:id="rId11"/>
    <p:sldId id="289" r:id="rId12"/>
    <p:sldId id="287" r:id="rId13"/>
    <p:sldId id="288" r:id="rId14"/>
    <p:sldId id="290" r:id="rId15"/>
    <p:sldId id="271" r:id="rId16"/>
    <p:sldId id="272" r:id="rId17"/>
    <p:sldId id="273" r:id="rId18"/>
    <p:sldId id="284" r:id="rId19"/>
    <p:sldId id="263" r:id="rId20"/>
    <p:sldId id="292" r:id="rId21"/>
    <p:sldId id="291" r:id="rId22"/>
    <p:sldId id="282" r:id="rId23"/>
    <p:sldId id="274" r:id="rId24"/>
    <p:sldId id="294" r:id="rId25"/>
    <p:sldId id="276" r:id="rId26"/>
    <p:sldId id="283"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9" d="100"/>
          <a:sy n="89" d="100"/>
        </p:scale>
        <p:origin x="432" y="5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FA4229-37AA-46D7-8CE3-729DE43B630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14B416B7-2730-41BB-883A-1419ABE5DAA1}">
      <dgm:prSet phldrT="[Text]" custT="1"/>
      <dgm:spPr/>
      <dgm:t>
        <a:bodyPr/>
        <a:lstStyle/>
        <a:p>
          <a:r>
            <a:rPr lang="en-US" sz="2400" b="1" dirty="0" smtClean="0">
              <a:solidFill>
                <a:schemeClr val="accent4">
                  <a:lumMod val="50000"/>
                </a:schemeClr>
              </a:solidFill>
            </a:rPr>
            <a:t>Develop the idea for a single frame </a:t>
          </a:r>
          <a:endParaRPr lang="en-IN" sz="2400" b="1" dirty="0">
            <a:solidFill>
              <a:schemeClr val="accent4">
                <a:lumMod val="50000"/>
              </a:schemeClr>
            </a:solidFill>
          </a:endParaRPr>
        </a:p>
      </dgm:t>
    </dgm:pt>
    <dgm:pt modelId="{A95AA211-9807-4B20-897E-C443F8F93972}" type="parTrans" cxnId="{C4D02064-C2F8-4254-84FD-2BF20633CF14}">
      <dgm:prSet/>
      <dgm:spPr/>
      <dgm:t>
        <a:bodyPr/>
        <a:lstStyle/>
        <a:p>
          <a:endParaRPr lang="en-IN"/>
        </a:p>
      </dgm:t>
    </dgm:pt>
    <dgm:pt modelId="{26E4ECA0-D5E7-4D63-83D3-8F4D3D5AE322}" type="sibTrans" cxnId="{C4D02064-C2F8-4254-84FD-2BF20633CF14}">
      <dgm:prSet/>
      <dgm:spPr/>
      <dgm:t>
        <a:bodyPr/>
        <a:lstStyle/>
        <a:p>
          <a:endParaRPr lang="en-IN"/>
        </a:p>
      </dgm:t>
    </dgm:pt>
    <dgm:pt modelId="{71C6618D-5F5F-449E-90B7-7B4127B6DA0B}">
      <dgm:prSet phldrT="[Text]"/>
      <dgm:spPr/>
      <dgm:t>
        <a:bodyPr/>
        <a:lstStyle/>
        <a:p>
          <a:r>
            <a:rPr lang="en-US" dirty="0" smtClean="0"/>
            <a:t>2</a:t>
          </a:r>
          <a:endParaRPr lang="en-IN" dirty="0"/>
        </a:p>
      </dgm:t>
    </dgm:pt>
    <dgm:pt modelId="{26EDDD12-1262-4B65-B158-1A1A2A60E47C}" type="parTrans" cxnId="{CA7208FF-6B43-4541-8638-2CC8D4B3856E}">
      <dgm:prSet/>
      <dgm:spPr/>
      <dgm:t>
        <a:bodyPr/>
        <a:lstStyle/>
        <a:p>
          <a:endParaRPr lang="en-IN"/>
        </a:p>
      </dgm:t>
    </dgm:pt>
    <dgm:pt modelId="{BD2743A8-57D5-421A-A51E-169A54BDB0AA}" type="sibTrans" cxnId="{CA7208FF-6B43-4541-8638-2CC8D4B3856E}">
      <dgm:prSet/>
      <dgm:spPr/>
      <dgm:t>
        <a:bodyPr/>
        <a:lstStyle/>
        <a:p>
          <a:endParaRPr lang="en-IN"/>
        </a:p>
      </dgm:t>
    </dgm:pt>
    <dgm:pt modelId="{3186E6C7-69BE-4AC5-AEE7-62D765939F93}">
      <dgm:prSet phldrT="[Text]" custT="1"/>
      <dgm:spPr/>
      <dgm:t>
        <a:bodyPr/>
        <a:lstStyle/>
        <a:p>
          <a:r>
            <a:rPr lang="en-US" sz="2400" b="1" dirty="0" smtClean="0">
              <a:solidFill>
                <a:schemeClr val="accent4">
                  <a:lumMod val="50000"/>
                </a:schemeClr>
              </a:solidFill>
            </a:rPr>
            <a:t>Extend the idea for collection of frames</a:t>
          </a:r>
          <a:endParaRPr lang="en-IN" sz="2400" b="1" dirty="0">
            <a:solidFill>
              <a:schemeClr val="accent4">
                <a:lumMod val="50000"/>
              </a:schemeClr>
            </a:solidFill>
          </a:endParaRPr>
        </a:p>
      </dgm:t>
    </dgm:pt>
    <dgm:pt modelId="{EA1AAAC2-FB91-4585-B335-D0AC913730ED}" type="parTrans" cxnId="{A84F9D7F-673E-4A60-9BE7-B0B73FDA6E9F}">
      <dgm:prSet/>
      <dgm:spPr/>
      <dgm:t>
        <a:bodyPr/>
        <a:lstStyle/>
        <a:p>
          <a:endParaRPr lang="en-IN"/>
        </a:p>
      </dgm:t>
    </dgm:pt>
    <dgm:pt modelId="{3769938D-7F96-44A5-A233-53DE78DD3B29}" type="sibTrans" cxnId="{A84F9D7F-673E-4A60-9BE7-B0B73FDA6E9F}">
      <dgm:prSet/>
      <dgm:spPr/>
      <dgm:t>
        <a:bodyPr/>
        <a:lstStyle/>
        <a:p>
          <a:endParaRPr lang="en-IN"/>
        </a:p>
      </dgm:t>
    </dgm:pt>
    <dgm:pt modelId="{3EB93850-F87D-4133-A636-FF644EC17845}">
      <dgm:prSet phldrT="[Text]"/>
      <dgm:spPr/>
      <dgm:t>
        <a:bodyPr/>
        <a:lstStyle/>
        <a:p>
          <a:r>
            <a:rPr lang="en-US" dirty="0" smtClean="0"/>
            <a:t>3</a:t>
          </a:r>
          <a:endParaRPr lang="en-IN" dirty="0"/>
        </a:p>
      </dgm:t>
    </dgm:pt>
    <dgm:pt modelId="{F075313E-9527-42D8-A21C-EB67599791C6}" type="parTrans" cxnId="{9A63E5B9-8859-4A5B-92C5-D349A696A5D8}">
      <dgm:prSet/>
      <dgm:spPr/>
      <dgm:t>
        <a:bodyPr/>
        <a:lstStyle/>
        <a:p>
          <a:endParaRPr lang="en-IN"/>
        </a:p>
      </dgm:t>
    </dgm:pt>
    <dgm:pt modelId="{A9951B09-46F7-46ED-9B4E-BA2CF4B9D203}" type="sibTrans" cxnId="{9A63E5B9-8859-4A5B-92C5-D349A696A5D8}">
      <dgm:prSet/>
      <dgm:spPr/>
      <dgm:t>
        <a:bodyPr/>
        <a:lstStyle/>
        <a:p>
          <a:endParaRPr lang="en-IN"/>
        </a:p>
      </dgm:t>
    </dgm:pt>
    <dgm:pt modelId="{4DDC881F-8B9F-48F9-930D-5DD7B7CF937A}">
      <dgm:prSet phldrT="[Text]" custT="1"/>
      <dgm:spPr/>
      <dgm:t>
        <a:bodyPr/>
        <a:lstStyle/>
        <a:p>
          <a:r>
            <a:rPr lang="en-US" sz="2400" b="1" dirty="0" smtClean="0">
              <a:solidFill>
                <a:schemeClr val="accent4">
                  <a:lumMod val="50000"/>
                </a:schemeClr>
              </a:solidFill>
            </a:rPr>
            <a:t>Now introduce the car count feature</a:t>
          </a:r>
          <a:endParaRPr lang="en-IN" sz="2400" b="1" dirty="0">
            <a:solidFill>
              <a:schemeClr val="accent4">
                <a:lumMod val="50000"/>
              </a:schemeClr>
            </a:solidFill>
          </a:endParaRPr>
        </a:p>
      </dgm:t>
    </dgm:pt>
    <dgm:pt modelId="{E386D1FD-9D23-4FB4-8E07-85BDB575FCFF}" type="parTrans" cxnId="{0952B4F9-1695-4E43-84F5-E8A92026E572}">
      <dgm:prSet/>
      <dgm:spPr/>
      <dgm:t>
        <a:bodyPr/>
        <a:lstStyle/>
        <a:p>
          <a:endParaRPr lang="en-IN"/>
        </a:p>
      </dgm:t>
    </dgm:pt>
    <dgm:pt modelId="{AFE84447-FFE5-4074-BAD5-2AE04B6276DF}" type="sibTrans" cxnId="{0952B4F9-1695-4E43-84F5-E8A92026E572}">
      <dgm:prSet/>
      <dgm:spPr/>
      <dgm:t>
        <a:bodyPr/>
        <a:lstStyle/>
        <a:p>
          <a:endParaRPr lang="en-IN"/>
        </a:p>
      </dgm:t>
    </dgm:pt>
    <dgm:pt modelId="{0E8C2E13-5CCD-4B34-B23F-BEAF3BFF1DC7}">
      <dgm:prSet phldrT="[Text]"/>
      <dgm:spPr/>
      <dgm:t>
        <a:bodyPr/>
        <a:lstStyle/>
        <a:p>
          <a:r>
            <a:rPr lang="en-US" dirty="0" smtClean="0"/>
            <a:t>1</a:t>
          </a:r>
          <a:endParaRPr lang="en-IN" dirty="0"/>
        </a:p>
      </dgm:t>
    </dgm:pt>
    <dgm:pt modelId="{D9BB7F9B-F8E9-446D-88F3-94827D3BAB89}" type="sibTrans" cxnId="{2B25A2D1-E3BD-40FA-B8C2-42A208AA225E}">
      <dgm:prSet/>
      <dgm:spPr/>
      <dgm:t>
        <a:bodyPr/>
        <a:lstStyle/>
        <a:p>
          <a:endParaRPr lang="en-IN"/>
        </a:p>
      </dgm:t>
    </dgm:pt>
    <dgm:pt modelId="{C59F3DF2-D361-4153-8DA4-0306FCC96778}" type="parTrans" cxnId="{2B25A2D1-E3BD-40FA-B8C2-42A208AA225E}">
      <dgm:prSet/>
      <dgm:spPr/>
      <dgm:t>
        <a:bodyPr/>
        <a:lstStyle/>
        <a:p>
          <a:endParaRPr lang="en-IN"/>
        </a:p>
      </dgm:t>
    </dgm:pt>
    <dgm:pt modelId="{4A02CB15-2B5F-4816-AFA1-BCA60B33A62A}">
      <dgm:prSet phldrT="[Text]" custT="1"/>
      <dgm:spPr/>
      <dgm:t>
        <a:bodyPr/>
        <a:lstStyle/>
        <a:p>
          <a:r>
            <a:rPr lang="en-US" sz="2400" b="1" dirty="0" smtClean="0"/>
            <a:t>(i.e.) </a:t>
          </a:r>
          <a:r>
            <a:rPr lang="en-US" sz="2400" b="1" dirty="0" smtClean="0">
              <a:solidFill>
                <a:schemeClr val="accent2"/>
              </a:solidFill>
            </a:rPr>
            <a:t>IMAGE PROCESSING</a:t>
          </a:r>
          <a:endParaRPr lang="en-IN" sz="2400" b="1" dirty="0">
            <a:solidFill>
              <a:schemeClr val="accent2"/>
            </a:solidFill>
          </a:endParaRPr>
        </a:p>
      </dgm:t>
    </dgm:pt>
    <dgm:pt modelId="{31C5DB35-5736-4E37-B480-BE637600FE32}" type="parTrans" cxnId="{6FEF268D-9E27-4867-AFAE-BC581737130F}">
      <dgm:prSet/>
      <dgm:spPr/>
      <dgm:t>
        <a:bodyPr/>
        <a:lstStyle/>
        <a:p>
          <a:endParaRPr lang="en-IN"/>
        </a:p>
      </dgm:t>
    </dgm:pt>
    <dgm:pt modelId="{6E519B8F-1FCF-4D65-B730-DC82FD6FBED4}" type="sibTrans" cxnId="{6FEF268D-9E27-4867-AFAE-BC581737130F}">
      <dgm:prSet/>
      <dgm:spPr/>
      <dgm:t>
        <a:bodyPr/>
        <a:lstStyle/>
        <a:p>
          <a:endParaRPr lang="en-IN"/>
        </a:p>
      </dgm:t>
    </dgm:pt>
    <dgm:pt modelId="{FFE76F9F-8128-4115-8B82-D4A55672016C}">
      <dgm:prSet phldrT="[Text]" custT="1"/>
      <dgm:spPr/>
      <dgm:t>
        <a:bodyPr/>
        <a:lstStyle/>
        <a:p>
          <a:r>
            <a:rPr lang="en-US" sz="2400" b="1" dirty="0" smtClean="0"/>
            <a:t>(i.e.) </a:t>
          </a:r>
          <a:r>
            <a:rPr lang="en-US" sz="2400" b="1" dirty="0" smtClean="0">
              <a:solidFill>
                <a:schemeClr val="accent2"/>
              </a:solidFill>
            </a:rPr>
            <a:t>VIDEO PROCESSING</a:t>
          </a:r>
          <a:endParaRPr lang="en-IN" sz="2400" b="1" dirty="0">
            <a:solidFill>
              <a:schemeClr val="accent2"/>
            </a:solidFill>
          </a:endParaRPr>
        </a:p>
      </dgm:t>
    </dgm:pt>
    <dgm:pt modelId="{E7B38558-5D0A-4825-BCC6-65EB60B9E5E8}" type="parTrans" cxnId="{81392F75-B25D-4647-9EB8-6EDF0FB87994}">
      <dgm:prSet/>
      <dgm:spPr/>
      <dgm:t>
        <a:bodyPr/>
        <a:lstStyle/>
        <a:p>
          <a:endParaRPr lang="en-IN"/>
        </a:p>
      </dgm:t>
    </dgm:pt>
    <dgm:pt modelId="{3106E4B7-BF4A-4A8B-8946-48FB7914865A}" type="sibTrans" cxnId="{81392F75-B25D-4647-9EB8-6EDF0FB87994}">
      <dgm:prSet/>
      <dgm:spPr/>
      <dgm:t>
        <a:bodyPr/>
        <a:lstStyle/>
        <a:p>
          <a:endParaRPr lang="en-IN"/>
        </a:p>
      </dgm:t>
    </dgm:pt>
    <dgm:pt modelId="{5060802F-6301-40EB-91B1-EFC6B7304A44}">
      <dgm:prSet phldrT="[Text]" custT="1"/>
      <dgm:spPr/>
      <dgm:t>
        <a:bodyPr/>
        <a:lstStyle/>
        <a:p>
          <a:r>
            <a:rPr lang="en-US" sz="2400" b="1" dirty="0" smtClean="0"/>
            <a:t>(i.e.) </a:t>
          </a:r>
          <a:r>
            <a:rPr lang="en-US" sz="2400" b="1" dirty="0" smtClean="0">
              <a:solidFill>
                <a:schemeClr val="accent2"/>
              </a:solidFill>
            </a:rPr>
            <a:t> ADDED FEATURE </a:t>
          </a:r>
          <a:endParaRPr lang="en-IN" sz="2400" b="1" dirty="0">
            <a:solidFill>
              <a:schemeClr val="accent2"/>
            </a:solidFill>
          </a:endParaRPr>
        </a:p>
      </dgm:t>
    </dgm:pt>
    <dgm:pt modelId="{BE894A9F-372A-4D24-BF4C-2A808879A883}" type="parTrans" cxnId="{19941857-F301-4858-BAA9-1D6095E46D72}">
      <dgm:prSet/>
      <dgm:spPr/>
      <dgm:t>
        <a:bodyPr/>
        <a:lstStyle/>
        <a:p>
          <a:endParaRPr lang="en-IN"/>
        </a:p>
      </dgm:t>
    </dgm:pt>
    <dgm:pt modelId="{37797521-33D6-492E-BFA2-8E56601512C1}" type="sibTrans" cxnId="{19941857-F301-4858-BAA9-1D6095E46D72}">
      <dgm:prSet/>
      <dgm:spPr/>
      <dgm:t>
        <a:bodyPr/>
        <a:lstStyle/>
        <a:p>
          <a:endParaRPr lang="en-IN"/>
        </a:p>
      </dgm:t>
    </dgm:pt>
    <dgm:pt modelId="{7BAAE244-DC0A-4BE9-94FE-2AE9B7B133B4}" type="pres">
      <dgm:prSet presAssocID="{11FA4229-37AA-46D7-8CE3-729DE43B630B}" presName="linearFlow" presStyleCnt="0">
        <dgm:presLayoutVars>
          <dgm:dir/>
          <dgm:animLvl val="lvl"/>
          <dgm:resizeHandles val="exact"/>
        </dgm:presLayoutVars>
      </dgm:prSet>
      <dgm:spPr/>
      <dgm:t>
        <a:bodyPr/>
        <a:lstStyle/>
        <a:p>
          <a:endParaRPr lang="en-IN"/>
        </a:p>
      </dgm:t>
    </dgm:pt>
    <dgm:pt modelId="{E374314D-5C6C-41BF-945E-7883C2CC7938}" type="pres">
      <dgm:prSet presAssocID="{0E8C2E13-5CCD-4B34-B23F-BEAF3BFF1DC7}" presName="composite" presStyleCnt="0"/>
      <dgm:spPr/>
    </dgm:pt>
    <dgm:pt modelId="{03AF1BEF-198F-455F-8214-E4487FBB73D7}" type="pres">
      <dgm:prSet presAssocID="{0E8C2E13-5CCD-4B34-B23F-BEAF3BFF1DC7}" presName="parentText" presStyleLbl="alignNode1" presStyleIdx="0" presStyleCnt="3">
        <dgm:presLayoutVars>
          <dgm:chMax val="1"/>
          <dgm:bulletEnabled val="1"/>
        </dgm:presLayoutVars>
      </dgm:prSet>
      <dgm:spPr/>
      <dgm:t>
        <a:bodyPr/>
        <a:lstStyle/>
        <a:p>
          <a:endParaRPr lang="en-IN"/>
        </a:p>
      </dgm:t>
    </dgm:pt>
    <dgm:pt modelId="{6D4F3969-737F-4FF5-B280-D3428F6E9C61}" type="pres">
      <dgm:prSet presAssocID="{0E8C2E13-5CCD-4B34-B23F-BEAF3BFF1DC7}" presName="descendantText" presStyleLbl="alignAcc1" presStyleIdx="0" presStyleCnt="3" custLinFactNeighborX="0">
        <dgm:presLayoutVars>
          <dgm:bulletEnabled val="1"/>
        </dgm:presLayoutVars>
      </dgm:prSet>
      <dgm:spPr/>
      <dgm:t>
        <a:bodyPr/>
        <a:lstStyle/>
        <a:p>
          <a:endParaRPr lang="en-IN"/>
        </a:p>
      </dgm:t>
    </dgm:pt>
    <dgm:pt modelId="{819023E4-BE6A-4BB5-82C0-0114FD937CD8}" type="pres">
      <dgm:prSet presAssocID="{D9BB7F9B-F8E9-446D-88F3-94827D3BAB89}" presName="sp" presStyleCnt="0"/>
      <dgm:spPr/>
    </dgm:pt>
    <dgm:pt modelId="{07489B4F-3EE5-4E28-AF76-D033D5C8329D}" type="pres">
      <dgm:prSet presAssocID="{71C6618D-5F5F-449E-90B7-7B4127B6DA0B}" presName="composite" presStyleCnt="0"/>
      <dgm:spPr/>
    </dgm:pt>
    <dgm:pt modelId="{BBD387E3-34F5-42D6-A6CB-7206D98BDDD7}" type="pres">
      <dgm:prSet presAssocID="{71C6618D-5F5F-449E-90B7-7B4127B6DA0B}" presName="parentText" presStyleLbl="alignNode1" presStyleIdx="1" presStyleCnt="3">
        <dgm:presLayoutVars>
          <dgm:chMax val="1"/>
          <dgm:bulletEnabled val="1"/>
        </dgm:presLayoutVars>
      </dgm:prSet>
      <dgm:spPr/>
      <dgm:t>
        <a:bodyPr/>
        <a:lstStyle/>
        <a:p>
          <a:endParaRPr lang="en-IN"/>
        </a:p>
      </dgm:t>
    </dgm:pt>
    <dgm:pt modelId="{75652C69-E1FC-4E6F-BFC4-C43F6761EBF8}" type="pres">
      <dgm:prSet presAssocID="{71C6618D-5F5F-449E-90B7-7B4127B6DA0B}" presName="descendantText" presStyleLbl="alignAcc1" presStyleIdx="1" presStyleCnt="3" custLinFactY="37858" custLinFactNeighborX="-120" custLinFactNeighborY="100000">
        <dgm:presLayoutVars>
          <dgm:bulletEnabled val="1"/>
        </dgm:presLayoutVars>
      </dgm:prSet>
      <dgm:spPr/>
      <dgm:t>
        <a:bodyPr/>
        <a:lstStyle/>
        <a:p>
          <a:endParaRPr lang="en-IN"/>
        </a:p>
      </dgm:t>
    </dgm:pt>
    <dgm:pt modelId="{F93ABE16-1FB8-471A-9B66-01DD168AA406}" type="pres">
      <dgm:prSet presAssocID="{BD2743A8-57D5-421A-A51E-169A54BDB0AA}" presName="sp" presStyleCnt="0"/>
      <dgm:spPr/>
    </dgm:pt>
    <dgm:pt modelId="{A142BC76-A7C6-444B-9E91-D728CA720E3A}" type="pres">
      <dgm:prSet presAssocID="{3EB93850-F87D-4133-A636-FF644EC17845}" presName="composite" presStyleCnt="0"/>
      <dgm:spPr/>
    </dgm:pt>
    <dgm:pt modelId="{A46066A4-BD81-4786-8645-2FE0984C9B98}" type="pres">
      <dgm:prSet presAssocID="{3EB93850-F87D-4133-A636-FF644EC17845}" presName="parentText" presStyleLbl="alignNode1" presStyleIdx="2" presStyleCnt="3">
        <dgm:presLayoutVars>
          <dgm:chMax val="1"/>
          <dgm:bulletEnabled val="1"/>
        </dgm:presLayoutVars>
      </dgm:prSet>
      <dgm:spPr/>
      <dgm:t>
        <a:bodyPr/>
        <a:lstStyle/>
        <a:p>
          <a:endParaRPr lang="en-IN"/>
        </a:p>
      </dgm:t>
    </dgm:pt>
    <dgm:pt modelId="{994237EF-5E6B-4857-BA44-427D1A861D62}" type="pres">
      <dgm:prSet presAssocID="{3EB93850-F87D-4133-A636-FF644EC17845}" presName="descendantText" presStyleLbl="alignAcc1" presStyleIdx="2" presStyleCnt="3" custScaleY="101955" custLinFactY="-38615" custLinFactNeighborX="-240" custLinFactNeighborY="-100000">
        <dgm:presLayoutVars>
          <dgm:bulletEnabled val="1"/>
        </dgm:presLayoutVars>
      </dgm:prSet>
      <dgm:spPr/>
      <dgm:t>
        <a:bodyPr/>
        <a:lstStyle/>
        <a:p>
          <a:endParaRPr lang="en-IN"/>
        </a:p>
      </dgm:t>
    </dgm:pt>
  </dgm:ptLst>
  <dgm:cxnLst>
    <dgm:cxn modelId="{CA2733BA-5926-4178-9D27-01D16257BFD1}" type="presOf" srcId="{5060802F-6301-40EB-91B1-EFC6B7304A44}" destId="{994237EF-5E6B-4857-BA44-427D1A861D62}" srcOrd="0" destOrd="1" presId="urn:microsoft.com/office/officeart/2005/8/layout/chevron2"/>
    <dgm:cxn modelId="{89BDC7B5-12E0-4DA4-9142-FBDEC5527F39}" type="presOf" srcId="{FFE76F9F-8128-4115-8B82-D4A55672016C}" destId="{75652C69-E1FC-4E6F-BFC4-C43F6761EBF8}" srcOrd="0" destOrd="1" presId="urn:microsoft.com/office/officeart/2005/8/layout/chevron2"/>
    <dgm:cxn modelId="{D6CF5F7F-4BC3-4AC1-B7BE-BEADA4AE8852}" type="presOf" srcId="{11FA4229-37AA-46D7-8CE3-729DE43B630B}" destId="{7BAAE244-DC0A-4BE9-94FE-2AE9B7B133B4}" srcOrd="0" destOrd="0" presId="urn:microsoft.com/office/officeart/2005/8/layout/chevron2"/>
    <dgm:cxn modelId="{0DCD7E02-FFAC-472B-AE8B-778756F778BC}" type="presOf" srcId="{4A02CB15-2B5F-4816-AFA1-BCA60B33A62A}" destId="{6D4F3969-737F-4FF5-B280-D3428F6E9C61}" srcOrd="0" destOrd="1" presId="urn:microsoft.com/office/officeart/2005/8/layout/chevron2"/>
    <dgm:cxn modelId="{C76AC0D0-5973-4304-AFC1-FF176EED84B0}" type="presOf" srcId="{0E8C2E13-5CCD-4B34-B23F-BEAF3BFF1DC7}" destId="{03AF1BEF-198F-455F-8214-E4487FBB73D7}" srcOrd="0" destOrd="0" presId="urn:microsoft.com/office/officeart/2005/8/layout/chevron2"/>
    <dgm:cxn modelId="{CA7208FF-6B43-4541-8638-2CC8D4B3856E}" srcId="{11FA4229-37AA-46D7-8CE3-729DE43B630B}" destId="{71C6618D-5F5F-449E-90B7-7B4127B6DA0B}" srcOrd="1" destOrd="0" parTransId="{26EDDD12-1262-4B65-B158-1A1A2A60E47C}" sibTransId="{BD2743A8-57D5-421A-A51E-169A54BDB0AA}"/>
    <dgm:cxn modelId="{651D9C57-662B-4106-B87B-F794FCCCD9E1}" type="presOf" srcId="{4DDC881F-8B9F-48F9-930D-5DD7B7CF937A}" destId="{994237EF-5E6B-4857-BA44-427D1A861D62}" srcOrd="0" destOrd="0" presId="urn:microsoft.com/office/officeart/2005/8/layout/chevron2"/>
    <dgm:cxn modelId="{731B3E13-B6B2-49F1-86E2-94AC91E0D527}" type="presOf" srcId="{71C6618D-5F5F-449E-90B7-7B4127B6DA0B}" destId="{BBD387E3-34F5-42D6-A6CB-7206D98BDDD7}" srcOrd="0" destOrd="0" presId="urn:microsoft.com/office/officeart/2005/8/layout/chevron2"/>
    <dgm:cxn modelId="{C4D02064-C2F8-4254-84FD-2BF20633CF14}" srcId="{0E8C2E13-5CCD-4B34-B23F-BEAF3BFF1DC7}" destId="{14B416B7-2730-41BB-883A-1419ABE5DAA1}" srcOrd="0" destOrd="0" parTransId="{A95AA211-9807-4B20-897E-C443F8F93972}" sibTransId="{26E4ECA0-D5E7-4D63-83D3-8F4D3D5AE322}"/>
    <dgm:cxn modelId="{2B25A2D1-E3BD-40FA-B8C2-42A208AA225E}" srcId="{11FA4229-37AA-46D7-8CE3-729DE43B630B}" destId="{0E8C2E13-5CCD-4B34-B23F-BEAF3BFF1DC7}" srcOrd="0" destOrd="0" parTransId="{C59F3DF2-D361-4153-8DA4-0306FCC96778}" sibTransId="{D9BB7F9B-F8E9-446D-88F3-94827D3BAB89}"/>
    <dgm:cxn modelId="{85AAFAC1-459C-4A7E-AE78-993C277D7D9F}" type="presOf" srcId="{14B416B7-2730-41BB-883A-1419ABE5DAA1}" destId="{6D4F3969-737F-4FF5-B280-D3428F6E9C61}" srcOrd="0" destOrd="0" presId="urn:microsoft.com/office/officeart/2005/8/layout/chevron2"/>
    <dgm:cxn modelId="{6AE534B8-8F0A-4EE6-92AF-F5BB9C34E02A}" type="presOf" srcId="{3186E6C7-69BE-4AC5-AEE7-62D765939F93}" destId="{75652C69-E1FC-4E6F-BFC4-C43F6761EBF8}" srcOrd="0" destOrd="0" presId="urn:microsoft.com/office/officeart/2005/8/layout/chevron2"/>
    <dgm:cxn modelId="{0952B4F9-1695-4E43-84F5-E8A92026E572}" srcId="{3EB93850-F87D-4133-A636-FF644EC17845}" destId="{4DDC881F-8B9F-48F9-930D-5DD7B7CF937A}" srcOrd="0" destOrd="0" parTransId="{E386D1FD-9D23-4FB4-8E07-85BDB575FCFF}" sibTransId="{AFE84447-FFE5-4074-BAD5-2AE04B6276DF}"/>
    <dgm:cxn modelId="{A84F9D7F-673E-4A60-9BE7-B0B73FDA6E9F}" srcId="{71C6618D-5F5F-449E-90B7-7B4127B6DA0B}" destId="{3186E6C7-69BE-4AC5-AEE7-62D765939F93}" srcOrd="0" destOrd="0" parTransId="{EA1AAAC2-FB91-4585-B335-D0AC913730ED}" sibTransId="{3769938D-7F96-44A5-A233-53DE78DD3B29}"/>
    <dgm:cxn modelId="{9A63E5B9-8859-4A5B-92C5-D349A696A5D8}" srcId="{11FA4229-37AA-46D7-8CE3-729DE43B630B}" destId="{3EB93850-F87D-4133-A636-FF644EC17845}" srcOrd="2" destOrd="0" parTransId="{F075313E-9527-42D8-A21C-EB67599791C6}" sibTransId="{A9951B09-46F7-46ED-9B4E-BA2CF4B9D203}"/>
    <dgm:cxn modelId="{6FEF268D-9E27-4867-AFAE-BC581737130F}" srcId="{0E8C2E13-5CCD-4B34-B23F-BEAF3BFF1DC7}" destId="{4A02CB15-2B5F-4816-AFA1-BCA60B33A62A}" srcOrd="1" destOrd="0" parTransId="{31C5DB35-5736-4E37-B480-BE637600FE32}" sibTransId="{6E519B8F-1FCF-4D65-B730-DC82FD6FBED4}"/>
    <dgm:cxn modelId="{A1223E94-8701-4BC8-9138-D831C37431C3}" type="presOf" srcId="{3EB93850-F87D-4133-A636-FF644EC17845}" destId="{A46066A4-BD81-4786-8645-2FE0984C9B98}" srcOrd="0" destOrd="0" presId="urn:microsoft.com/office/officeart/2005/8/layout/chevron2"/>
    <dgm:cxn modelId="{19941857-F301-4858-BAA9-1D6095E46D72}" srcId="{3EB93850-F87D-4133-A636-FF644EC17845}" destId="{5060802F-6301-40EB-91B1-EFC6B7304A44}" srcOrd="1" destOrd="0" parTransId="{BE894A9F-372A-4D24-BF4C-2A808879A883}" sibTransId="{37797521-33D6-492E-BFA2-8E56601512C1}"/>
    <dgm:cxn modelId="{81392F75-B25D-4647-9EB8-6EDF0FB87994}" srcId="{71C6618D-5F5F-449E-90B7-7B4127B6DA0B}" destId="{FFE76F9F-8128-4115-8B82-D4A55672016C}" srcOrd="1" destOrd="0" parTransId="{E7B38558-5D0A-4825-BCC6-65EB60B9E5E8}" sibTransId="{3106E4B7-BF4A-4A8B-8946-48FB7914865A}"/>
    <dgm:cxn modelId="{DABF6C98-1F1E-4FBF-9943-EF6C29FB225D}" type="presParOf" srcId="{7BAAE244-DC0A-4BE9-94FE-2AE9B7B133B4}" destId="{E374314D-5C6C-41BF-945E-7883C2CC7938}" srcOrd="0" destOrd="0" presId="urn:microsoft.com/office/officeart/2005/8/layout/chevron2"/>
    <dgm:cxn modelId="{FC354338-FCB6-40FC-9A8E-AE217EFBA75B}" type="presParOf" srcId="{E374314D-5C6C-41BF-945E-7883C2CC7938}" destId="{03AF1BEF-198F-455F-8214-E4487FBB73D7}" srcOrd="0" destOrd="0" presId="urn:microsoft.com/office/officeart/2005/8/layout/chevron2"/>
    <dgm:cxn modelId="{3F04F941-C128-453C-97F6-D90D34F995EB}" type="presParOf" srcId="{E374314D-5C6C-41BF-945E-7883C2CC7938}" destId="{6D4F3969-737F-4FF5-B280-D3428F6E9C61}" srcOrd="1" destOrd="0" presId="urn:microsoft.com/office/officeart/2005/8/layout/chevron2"/>
    <dgm:cxn modelId="{328F82BC-3FA6-4180-893C-D24F0A7590A3}" type="presParOf" srcId="{7BAAE244-DC0A-4BE9-94FE-2AE9B7B133B4}" destId="{819023E4-BE6A-4BB5-82C0-0114FD937CD8}" srcOrd="1" destOrd="0" presId="urn:microsoft.com/office/officeart/2005/8/layout/chevron2"/>
    <dgm:cxn modelId="{6D4BC008-62C1-4781-8C41-B6BE75FBF4E4}" type="presParOf" srcId="{7BAAE244-DC0A-4BE9-94FE-2AE9B7B133B4}" destId="{07489B4F-3EE5-4E28-AF76-D033D5C8329D}" srcOrd="2" destOrd="0" presId="urn:microsoft.com/office/officeart/2005/8/layout/chevron2"/>
    <dgm:cxn modelId="{DC79223B-B253-4F3C-BF2D-2A64738549A1}" type="presParOf" srcId="{07489B4F-3EE5-4E28-AF76-D033D5C8329D}" destId="{BBD387E3-34F5-42D6-A6CB-7206D98BDDD7}" srcOrd="0" destOrd="0" presId="urn:microsoft.com/office/officeart/2005/8/layout/chevron2"/>
    <dgm:cxn modelId="{04A64A88-33F2-42E8-8950-936544E90541}" type="presParOf" srcId="{07489B4F-3EE5-4E28-AF76-D033D5C8329D}" destId="{75652C69-E1FC-4E6F-BFC4-C43F6761EBF8}" srcOrd="1" destOrd="0" presId="urn:microsoft.com/office/officeart/2005/8/layout/chevron2"/>
    <dgm:cxn modelId="{DBA775FE-D60F-4F9A-A6C6-49C27A4225E0}" type="presParOf" srcId="{7BAAE244-DC0A-4BE9-94FE-2AE9B7B133B4}" destId="{F93ABE16-1FB8-471A-9B66-01DD168AA406}" srcOrd="3" destOrd="0" presId="urn:microsoft.com/office/officeart/2005/8/layout/chevron2"/>
    <dgm:cxn modelId="{6A3653BF-C81D-4B0B-8F90-B584F8934EA9}" type="presParOf" srcId="{7BAAE244-DC0A-4BE9-94FE-2AE9B7B133B4}" destId="{A142BC76-A7C6-444B-9E91-D728CA720E3A}" srcOrd="4" destOrd="0" presId="urn:microsoft.com/office/officeart/2005/8/layout/chevron2"/>
    <dgm:cxn modelId="{536335BD-EBDE-4906-A1C6-FEADA1132DDB}" type="presParOf" srcId="{A142BC76-A7C6-444B-9E91-D728CA720E3A}" destId="{A46066A4-BD81-4786-8645-2FE0984C9B98}" srcOrd="0" destOrd="0" presId="urn:microsoft.com/office/officeart/2005/8/layout/chevron2"/>
    <dgm:cxn modelId="{846EFEFA-9EB3-4C45-9419-D146255F2EDE}" type="presParOf" srcId="{A142BC76-A7C6-444B-9E91-D728CA720E3A}" destId="{994237EF-5E6B-4857-BA44-427D1A861D62}"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97F969-B068-4584-BAAF-F6AE42A1447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B4D0BBA0-F628-4609-850C-2D0D2D0E8F1A}" type="pres">
      <dgm:prSet presAssocID="{7297F969-B068-4584-BAAF-F6AE42A14473}" presName="Name0" presStyleCnt="0">
        <dgm:presLayoutVars>
          <dgm:dir/>
          <dgm:animLvl val="lvl"/>
          <dgm:resizeHandles/>
        </dgm:presLayoutVars>
      </dgm:prSet>
      <dgm:spPr/>
      <dgm:t>
        <a:bodyPr/>
        <a:lstStyle/>
        <a:p>
          <a:endParaRPr lang="en-IN"/>
        </a:p>
      </dgm:t>
    </dgm:pt>
  </dgm:ptLst>
  <dgm:cxnLst>
    <dgm:cxn modelId="{8C43FAFC-1369-46EF-A311-5973E85E3A2A}" type="presOf" srcId="{7297F969-B068-4584-BAAF-F6AE42A14473}" destId="{B4D0BBA0-F628-4609-850C-2D0D2D0E8F1A}" srcOrd="0"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F7CF0-6038-49CD-9BC6-6616D39AAC78}" type="doc">
      <dgm:prSet loTypeId="urn:microsoft.com/office/officeart/2005/8/layout/hierarchy3" loCatId="list" qsTypeId="urn:microsoft.com/office/officeart/2005/8/quickstyle/3d1" qsCatId="3D" csTypeId="urn:microsoft.com/office/officeart/2005/8/colors/accent1_2" csCatId="accent1" phldr="1"/>
      <dgm:spPr/>
      <dgm:t>
        <a:bodyPr/>
        <a:lstStyle/>
        <a:p>
          <a:endParaRPr lang="en-IN"/>
        </a:p>
      </dgm:t>
    </dgm:pt>
    <dgm:pt modelId="{F25D1FB4-1391-4126-B1AD-C3578861D1A6}">
      <dgm:prSet phldrT="[Text]"/>
      <dgm:spPr/>
      <dgm:t>
        <a:bodyPr/>
        <a:lstStyle/>
        <a:p>
          <a:r>
            <a:rPr lang="en-US" dirty="0" smtClean="0"/>
            <a:t>Foreground detector</a:t>
          </a:r>
          <a:endParaRPr lang="en-IN" dirty="0"/>
        </a:p>
      </dgm:t>
    </dgm:pt>
    <dgm:pt modelId="{B116BDE6-C854-4380-B164-DBBF91D63818}" type="parTrans" cxnId="{C78DA0BD-2942-455C-9085-4A821985163B}">
      <dgm:prSet/>
      <dgm:spPr/>
      <dgm:t>
        <a:bodyPr/>
        <a:lstStyle/>
        <a:p>
          <a:endParaRPr lang="en-IN"/>
        </a:p>
      </dgm:t>
    </dgm:pt>
    <dgm:pt modelId="{9BBCE814-6BFD-458A-8EFB-8FE409DBA80F}" type="sibTrans" cxnId="{C78DA0BD-2942-455C-9085-4A821985163B}">
      <dgm:prSet/>
      <dgm:spPr/>
      <dgm:t>
        <a:bodyPr/>
        <a:lstStyle/>
        <a:p>
          <a:endParaRPr lang="en-IN"/>
        </a:p>
      </dgm:t>
    </dgm:pt>
    <dgm:pt modelId="{ADE01ABD-32AA-47D4-B099-C9568E65107A}">
      <dgm:prSet phldrT="[Text]"/>
      <dgm:spPr/>
      <dgm:t>
        <a:bodyPr/>
        <a:lstStyle/>
        <a:p>
          <a:r>
            <a:rPr lang="en-US" dirty="0" smtClean="0"/>
            <a:t>Gaussian mixture model</a:t>
          </a:r>
          <a:endParaRPr lang="en-IN" dirty="0"/>
        </a:p>
      </dgm:t>
    </dgm:pt>
    <dgm:pt modelId="{B8E42AF7-F9EC-4EED-A193-80CB089B9F72}" type="parTrans" cxnId="{7761F4CC-0D7D-4F30-AEB3-668F805F7FDD}">
      <dgm:prSet/>
      <dgm:spPr/>
      <dgm:t>
        <a:bodyPr/>
        <a:lstStyle/>
        <a:p>
          <a:endParaRPr lang="en-IN"/>
        </a:p>
      </dgm:t>
    </dgm:pt>
    <dgm:pt modelId="{B7DAA930-1CD9-4049-8EE8-2B321BFC9096}" type="sibTrans" cxnId="{7761F4CC-0D7D-4F30-AEB3-668F805F7FDD}">
      <dgm:prSet/>
      <dgm:spPr/>
      <dgm:t>
        <a:bodyPr/>
        <a:lstStyle/>
        <a:p>
          <a:endParaRPr lang="en-IN"/>
        </a:p>
      </dgm:t>
    </dgm:pt>
    <dgm:pt modelId="{0FF7C8E2-2F44-4525-85FF-592BE8163C26}">
      <dgm:prSet/>
      <dgm:spPr/>
      <dgm:t>
        <a:bodyPr/>
        <a:lstStyle/>
        <a:p>
          <a:r>
            <a:rPr lang="en-US" b="0" i="0" dirty="0" smtClean="0"/>
            <a:t>estimates the foreground pixels of the video sequence captured from a stationary camera</a:t>
          </a:r>
          <a:endParaRPr lang="en-US" dirty="0"/>
        </a:p>
      </dgm:t>
    </dgm:pt>
    <dgm:pt modelId="{538BADF7-1E49-4E5D-A585-9DB366213569}" type="parTrans" cxnId="{59440022-30E4-4CA0-A32B-00FDF027EB1D}">
      <dgm:prSet/>
      <dgm:spPr/>
      <dgm:t>
        <a:bodyPr/>
        <a:lstStyle/>
        <a:p>
          <a:endParaRPr lang="en-IN"/>
        </a:p>
      </dgm:t>
    </dgm:pt>
    <dgm:pt modelId="{D3226BFC-992F-49D4-B54A-84E304FEF824}" type="sibTrans" cxnId="{59440022-30E4-4CA0-A32B-00FDF027EB1D}">
      <dgm:prSet/>
      <dgm:spPr/>
      <dgm:t>
        <a:bodyPr/>
        <a:lstStyle/>
        <a:p>
          <a:endParaRPr lang="en-IN"/>
        </a:p>
      </dgm:t>
    </dgm:pt>
    <dgm:pt modelId="{5AE72DDC-069C-439F-A836-E2E4CCDC45DF}">
      <dgm:prSet/>
      <dgm:spPr/>
      <dgm:t>
        <a:bodyPr/>
        <a:lstStyle/>
        <a:p>
          <a:r>
            <a:rPr lang="en-US" b="0" i="0" smtClean="0"/>
            <a:t>estimates the background using Gaussian Mixture Models and produces a foreground mask highlighting foreground objects; in this case, moving cars</a:t>
          </a:r>
          <a:endParaRPr lang="en-US"/>
        </a:p>
      </dgm:t>
    </dgm:pt>
    <dgm:pt modelId="{E3A36C3C-42AE-4B83-97C1-90EC1FF5068E}" type="parTrans" cxnId="{7891A798-66DA-4F4B-81FE-59A8B5D92153}">
      <dgm:prSet/>
      <dgm:spPr/>
      <dgm:t>
        <a:bodyPr/>
        <a:lstStyle/>
        <a:p>
          <a:endParaRPr lang="en-IN"/>
        </a:p>
      </dgm:t>
    </dgm:pt>
    <dgm:pt modelId="{B55C40CE-6099-4242-A88D-75FE43109D3D}" type="sibTrans" cxnId="{7891A798-66DA-4F4B-81FE-59A8B5D92153}">
      <dgm:prSet/>
      <dgm:spPr/>
      <dgm:t>
        <a:bodyPr/>
        <a:lstStyle/>
        <a:p>
          <a:endParaRPr lang="en-IN"/>
        </a:p>
      </dgm:t>
    </dgm:pt>
    <dgm:pt modelId="{3E3FA76E-0254-4291-8099-BAEACA19B71C}">
      <dgm:prSet/>
      <dgm:spPr/>
      <dgm:t>
        <a:bodyPr/>
        <a:lstStyle/>
        <a:p>
          <a:r>
            <a:rPr lang="en-US" b="0" i="0" dirty="0" smtClean="0"/>
            <a:t> a multivariate distribution that consists of multivariate </a:t>
          </a:r>
          <a:r>
            <a:rPr lang="en-US" b="1" i="0" dirty="0" smtClean="0"/>
            <a:t>Gaussian</a:t>
          </a:r>
          <a:r>
            <a:rPr lang="en-US" b="0" i="0" dirty="0" smtClean="0"/>
            <a:t> distribution components</a:t>
          </a:r>
          <a:endParaRPr lang="en-US" dirty="0"/>
        </a:p>
      </dgm:t>
    </dgm:pt>
    <dgm:pt modelId="{1972EF44-FD65-4686-B2C3-752675D598B7}" type="parTrans" cxnId="{D966B10B-2D31-4A3D-8B73-E361BDFA768A}">
      <dgm:prSet/>
      <dgm:spPr/>
      <dgm:t>
        <a:bodyPr/>
        <a:lstStyle/>
        <a:p>
          <a:endParaRPr lang="en-IN"/>
        </a:p>
      </dgm:t>
    </dgm:pt>
    <dgm:pt modelId="{DB6692B9-4F0E-4C33-B509-130D7434C4C4}" type="sibTrans" cxnId="{D966B10B-2D31-4A3D-8B73-E361BDFA768A}">
      <dgm:prSet/>
      <dgm:spPr/>
      <dgm:t>
        <a:bodyPr/>
        <a:lstStyle/>
        <a:p>
          <a:endParaRPr lang="en-IN"/>
        </a:p>
      </dgm:t>
    </dgm:pt>
    <dgm:pt modelId="{37240C08-1E24-4028-BB90-085AAC96C2AA}">
      <dgm:prSet/>
      <dgm:spPr/>
      <dgm:t>
        <a:bodyPr/>
        <a:lstStyle/>
        <a:p>
          <a:r>
            <a:rPr lang="en-US" b="0" i="0" smtClean="0"/>
            <a:t>Each component is defined by its mean and covariance.</a:t>
          </a:r>
          <a:endParaRPr lang="en-US"/>
        </a:p>
      </dgm:t>
    </dgm:pt>
    <dgm:pt modelId="{59DBABD1-68F4-4AF3-A7E2-21634E486B40}" type="parTrans" cxnId="{67698326-8154-43EB-B37B-024221DAF155}">
      <dgm:prSet/>
      <dgm:spPr/>
      <dgm:t>
        <a:bodyPr/>
        <a:lstStyle/>
        <a:p>
          <a:endParaRPr lang="en-IN"/>
        </a:p>
      </dgm:t>
    </dgm:pt>
    <dgm:pt modelId="{5A12F997-7ADC-4175-BF05-09EB67841352}" type="sibTrans" cxnId="{67698326-8154-43EB-B37B-024221DAF155}">
      <dgm:prSet/>
      <dgm:spPr/>
      <dgm:t>
        <a:bodyPr/>
        <a:lstStyle/>
        <a:p>
          <a:endParaRPr lang="en-IN"/>
        </a:p>
      </dgm:t>
    </dgm:pt>
    <dgm:pt modelId="{8748BD8C-CF23-4DF4-BCA1-1C1764CC3B0C}" type="pres">
      <dgm:prSet presAssocID="{925F7CF0-6038-49CD-9BC6-6616D39AAC78}" presName="diagram" presStyleCnt="0">
        <dgm:presLayoutVars>
          <dgm:chPref val="1"/>
          <dgm:dir/>
          <dgm:animOne val="branch"/>
          <dgm:animLvl val="lvl"/>
          <dgm:resizeHandles/>
        </dgm:presLayoutVars>
      </dgm:prSet>
      <dgm:spPr/>
      <dgm:t>
        <a:bodyPr/>
        <a:lstStyle/>
        <a:p>
          <a:endParaRPr lang="en-IN"/>
        </a:p>
      </dgm:t>
    </dgm:pt>
    <dgm:pt modelId="{CC46E7CF-481F-49B0-8CC7-045778C8309F}" type="pres">
      <dgm:prSet presAssocID="{F25D1FB4-1391-4126-B1AD-C3578861D1A6}" presName="root" presStyleCnt="0"/>
      <dgm:spPr/>
    </dgm:pt>
    <dgm:pt modelId="{0B7190E0-6A48-483C-8F62-9F7E38FBE3D8}" type="pres">
      <dgm:prSet presAssocID="{F25D1FB4-1391-4126-B1AD-C3578861D1A6}" presName="rootComposite" presStyleCnt="0"/>
      <dgm:spPr/>
    </dgm:pt>
    <dgm:pt modelId="{F19FB09F-B8D3-4939-94A9-3C55D65727FE}" type="pres">
      <dgm:prSet presAssocID="{F25D1FB4-1391-4126-B1AD-C3578861D1A6}" presName="rootText" presStyleLbl="node1" presStyleIdx="0" presStyleCnt="2"/>
      <dgm:spPr/>
      <dgm:t>
        <a:bodyPr/>
        <a:lstStyle/>
        <a:p>
          <a:endParaRPr lang="en-IN"/>
        </a:p>
      </dgm:t>
    </dgm:pt>
    <dgm:pt modelId="{162BEC5A-9259-4162-A839-01304FC3A960}" type="pres">
      <dgm:prSet presAssocID="{F25D1FB4-1391-4126-B1AD-C3578861D1A6}" presName="rootConnector" presStyleLbl="node1" presStyleIdx="0" presStyleCnt="2"/>
      <dgm:spPr/>
      <dgm:t>
        <a:bodyPr/>
        <a:lstStyle/>
        <a:p>
          <a:endParaRPr lang="en-IN"/>
        </a:p>
      </dgm:t>
    </dgm:pt>
    <dgm:pt modelId="{E221D1F8-5612-4C02-B87C-0D885CC5EFF7}" type="pres">
      <dgm:prSet presAssocID="{F25D1FB4-1391-4126-B1AD-C3578861D1A6}" presName="childShape" presStyleCnt="0"/>
      <dgm:spPr/>
    </dgm:pt>
    <dgm:pt modelId="{DC889A73-CAF8-48D5-A9E7-EB06F5006317}" type="pres">
      <dgm:prSet presAssocID="{538BADF7-1E49-4E5D-A585-9DB366213569}" presName="Name13" presStyleLbl="parChTrans1D2" presStyleIdx="0" presStyleCnt="4"/>
      <dgm:spPr/>
      <dgm:t>
        <a:bodyPr/>
        <a:lstStyle/>
        <a:p>
          <a:endParaRPr lang="en-IN"/>
        </a:p>
      </dgm:t>
    </dgm:pt>
    <dgm:pt modelId="{226518AE-20AF-4453-B512-844A75AEED74}" type="pres">
      <dgm:prSet presAssocID="{0FF7C8E2-2F44-4525-85FF-592BE8163C26}" presName="childText" presStyleLbl="bgAcc1" presStyleIdx="0" presStyleCnt="4">
        <dgm:presLayoutVars>
          <dgm:bulletEnabled val="1"/>
        </dgm:presLayoutVars>
      </dgm:prSet>
      <dgm:spPr/>
      <dgm:t>
        <a:bodyPr/>
        <a:lstStyle/>
        <a:p>
          <a:endParaRPr lang="en-IN"/>
        </a:p>
      </dgm:t>
    </dgm:pt>
    <dgm:pt modelId="{53138D21-BF55-4B22-9669-5E2DBB8F80F4}" type="pres">
      <dgm:prSet presAssocID="{E3A36C3C-42AE-4B83-97C1-90EC1FF5068E}" presName="Name13" presStyleLbl="parChTrans1D2" presStyleIdx="1" presStyleCnt="4"/>
      <dgm:spPr/>
      <dgm:t>
        <a:bodyPr/>
        <a:lstStyle/>
        <a:p>
          <a:endParaRPr lang="en-IN"/>
        </a:p>
      </dgm:t>
    </dgm:pt>
    <dgm:pt modelId="{25E48FF8-6150-487A-B034-5DDBBC1E6BC0}" type="pres">
      <dgm:prSet presAssocID="{5AE72DDC-069C-439F-A836-E2E4CCDC45DF}" presName="childText" presStyleLbl="bgAcc1" presStyleIdx="1" presStyleCnt="4">
        <dgm:presLayoutVars>
          <dgm:bulletEnabled val="1"/>
        </dgm:presLayoutVars>
      </dgm:prSet>
      <dgm:spPr/>
      <dgm:t>
        <a:bodyPr/>
        <a:lstStyle/>
        <a:p>
          <a:endParaRPr lang="en-IN"/>
        </a:p>
      </dgm:t>
    </dgm:pt>
    <dgm:pt modelId="{A298BD0E-7EDF-427D-BC47-F7BFF1B53B9E}" type="pres">
      <dgm:prSet presAssocID="{ADE01ABD-32AA-47D4-B099-C9568E65107A}" presName="root" presStyleCnt="0"/>
      <dgm:spPr/>
    </dgm:pt>
    <dgm:pt modelId="{75DE5939-4160-4AC1-9E03-80AFF241C406}" type="pres">
      <dgm:prSet presAssocID="{ADE01ABD-32AA-47D4-B099-C9568E65107A}" presName="rootComposite" presStyleCnt="0"/>
      <dgm:spPr/>
    </dgm:pt>
    <dgm:pt modelId="{9575C321-6C8A-4567-A35E-796FB70B149C}" type="pres">
      <dgm:prSet presAssocID="{ADE01ABD-32AA-47D4-B099-C9568E65107A}" presName="rootText" presStyleLbl="node1" presStyleIdx="1" presStyleCnt="2" custLinFactNeighborY="1108"/>
      <dgm:spPr/>
      <dgm:t>
        <a:bodyPr/>
        <a:lstStyle/>
        <a:p>
          <a:endParaRPr lang="en-IN"/>
        </a:p>
      </dgm:t>
    </dgm:pt>
    <dgm:pt modelId="{85B85812-B378-4DC8-BF86-FF85C6C1017B}" type="pres">
      <dgm:prSet presAssocID="{ADE01ABD-32AA-47D4-B099-C9568E65107A}" presName="rootConnector" presStyleLbl="node1" presStyleIdx="1" presStyleCnt="2"/>
      <dgm:spPr/>
      <dgm:t>
        <a:bodyPr/>
        <a:lstStyle/>
        <a:p>
          <a:endParaRPr lang="en-IN"/>
        </a:p>
      </dgm:t>
    </dgm:pt>
    <dgm:pt modelId="{2FDB9FA5-7C6F-4C09-A062-937A12A1F1F8}" type="pres">
      <dgm:prSet presAssocID="{ADE01ABD-32AA-47D4-B099-C9568E65107A}" presName="childShape" presStyleCnt="0"/>
      <dgm:spPr/>
    </dgm:pt>
    <dgm:pt modelId="{CA5FE136-4C06-40B2-9F26-06E7CA071A02}" type="pres">
      <dgm:prSet presAssocID="{1972EF44-FD65-4686-B2C3-752675D598B7}" presName="Name13" presStyleLbl="parChTrans1D2" presStyleIdx="2" presStyleCnt="4"/>
      <dgm:spPr/>
      <dgm:t>
        <a:bodyPr/>
        <a:lstStyle/>
        <a:p>
          <a:endParaRPr lang="en-IN"/>
        </a:p>
      </dgm:t>
    </dgm:pt>
    <dgm:pt modelId="{99BAA77B-27EA-4D7D-889E-52EA1A81777D}" type="pres">
      <dgm:prSet presAssocID="{3E3FA76E-0254-4291-8099-BAEACA19B71C}" presName="childText" presStyleLbl="bgAcc1" presStyleIdx="2" presStyleCnt="4">
        <dgm:presLayoutVars>
          <dgm:bulletEnabled val="1"/>
        </dgm:presLayoutVars>
      </dgm:prSet>
      <dgm:spPr/>
      <dgm:t>
        <a:bodyPr/>
        <a:lstStyle/>
        <a:p>
          <a:endParaRPr lang="en-IN"/>
        </a:p>
      </dgm:t>
    </dgm:pt>
    <dgm:pt modelId="{3E78C9AA-D813-42E9-9541-E1E79F367F7B}" type="pres">
      <dgm:prSet presAssocID="{59DBABD1-68F4-4AF3-A7E2-21634E486B40}" presName="Name13" presStyleLbl="parChTrans1D2" presStyleIdx="3" presStyleCnt="4"/>
      <dgm:spPr/>
      <dgm:t>
        <a:bodyPr/>
        <a:lstStyle/>
        <a:p>
          <a:endParaRPr lang="en-IN"/>
        </a:p>
      </dgm:t>
    </dgm:pt>
    <dgm:pt modelId="{0A8264C6-46C5-49D7-805D-91DA85DB2F8F}" type="pres">
      <dgm:prSet presAssocID="{37240C08-1E24-4028-BB90-085AAC96C2AA}" presName="childText" presStyleLbl="bgAcc1" presStyleIdx="3" presStyleCnt="4">
        <dgm:presLayoutVars>
          <dgm:bulletEnabled val="1"/>
        </dgm:presLayoutVars>
      </dgm:prSet>
      <dgm:spPr/>
      <dgm:t>
        <a:bodyPr/>
        <a:lstStyle/>
        <a:p>
          <a:endParaRPr lang="en-IN"/>
        </a:p>
      </dgm:t>
    </dgm:pt>
  </dgm:ptLst>
  <dgm:cxnLst>
    <dgm:cxn modelId="{374C5939-CFC9-4EED-B666-5A5354370FC5}" type="presOf" srcId="{59DBABD1-68F4-4AF3-A7E2-21634E486B40}" destId="{3E78C9AA-D813-42E9-9541-E1E79F367F7B}" srcOrd="0" destOrd="0" presId="urn:microsoft.com/office/officeart/2005/8/layout/hierarchy3"/>
    <dgm:cxn modelId="{1BFFCC4F-149A-40C5-833D-9218BE3CB80A}" type="presOf" srcId="{37240C08-1E24-4028-BB90-085AAC96C2AA}" destId="{0A8264C6-46C5-49D7-805D-91DA85DB2F8F}" srcOrd="0" destOrd="0" presId="urn:microsoft.com/office/officeart/2005/8/layout/hierarchy3"/>
    <dgm:cxn modelId="{C78DA0BD-2942-455C-9085-4A821985163B}" srcId="{925F7CF0-6038-49CD-9BC6-6616D39AAC78}" destId="{F25D1FB4-1391-4126-B1AD-C3578861D1A6}" srcOrd="0" destOrd="0" parTransId="{B116BDE6-C854-4380-B164-DBBF91D63818}" sibTransId="{9BBCE814-6BFD-458A-8EFB-8FE409DBA80F}"/>
    <dgm:cxn modelId="{EAFA08A2-F8F5-44EC-94CA-F367C8F3C3A1}" type="presOf" srcId="{3E3FA76E-0254-4291-8099-BAEACA19B71C}" destId="{99BAA77B-27EA-4D7D-889E-52EA1A81777D}" srcOrd="0" destOrd="0" presId="urn:microsoft.com/office/officeart/2005/8/layout/hierarchy3"/>
    <dgm:cxn modelId="{D966B10B-2D31-4A3D-8B73-E361BDFA768A}" srcId="{ADE01ABD-32AA-47D4-B099-C9568E65107A}" destId="{3E3FA76E-0254-4291-8099-BAEACA19B71C}" srcOrd="0" destOrd="0" parTransId="{1972EF44-FD65-4686-B2C3-752675D598B7}" sibTransId="{DB6692B9-4F0E-4C33-B509-130D7434C4C4}"/>
    <dgm:cxn modelId="{AFF1CD24-1E20-42C4-825E-91DE2DEDA2CF}" type="presOf" srcId="{F25D1FB4-1391-4126-B1AD-C3578861D1A6}" destId="{162BEC5A-9259-4162-A839-01304FC3A960}" srcOrd="1" destOrd="0" presId="urn:microsoft.com/office/officeart/2005/8/layout/hierarchy3"/>
    <dgm:cxn modelId="{7761F4CC-0D7D-4F30-AEB3-668F805F7FDD}" srcId="{925F7CF0-6038-49CD-9BC6-6616D39AAC78}" destId="{ADE01ABD-32AA-47D4-B099-C9568E65107A}" srcOrd="1" destOrd="0" parTransId="{B8E42AF7-F9EC-4EED-A193-80CB089B9F72}" sibTransId="{B7DAA930-1CD9-4049-8EE8-2B321BFC9096}"/>
    <dgm:cxn modelId="{97E57876-3C5B-475B-802C-E9CD7F23CBB5}" type="presOf" srcId="{5AE72DDC-069C-439F-A836-E2E4CCDC45DF}" destId="{25E48FF8-6150-487A-B034-5DDBBC1E6BC0}" srcOrd="0" destOrd="0" presId="urn:microsoft.com/office/officeart/2005/8/layout/hierarchy3"/>
    <dgm:cxn modelId="{67698326-8154-43EB-B37B-024221DAF155}" srcId="{ADE01ABD-32AA-47D4-B099-C9568E65107A}" destId="{37240C08-1E24-4028-BB90-085AAC96C2AA}" srcOrd="1" destOrd="0" parTransId="{59DBABD1-68F4-4AF3-A7E2-21634E486B40}" sibTransId="{5A12F997-7ADC-4175-BF05-09EB67841352}"/>
    <dgm:cxn modelId="{59440022-30E4-4CA0-A32B-00FDF027EB1D}" srcId="{F25D1FB4-1391-4126-B1AD-C3578861D1A6}" destId="{0FF7C8E2-2F44-4525-85FF-592BE8163C26}" srcOrd="0" destOrd="0" parTransId="{538BADF7-1E49-4E5D-A585-9DB366213569}" sibTransId="{D3226BFC-992F-49D4-B54A-84E304FEF824}"/>
    <dgm:cxn modelId="{7B158951-F961-4F52-9769-53CE77BFD570}" type="presOf" srcId="{0FF7C8E2-2F44-4525-85FF-592BE8163C26}" destId="{226518AE-20AF-4453-B512-844A75AEED74}" srcOrd="0" destOrd="0" presId="urn:microsoft.com/office/officeart/2005/8/layout/hierarchy3"/>
    <dgm:cxn modelId="{AA5301F1-BB9E-42F4-9562-76899EB6DE39}" type="presOf" srcId="{1972EF44-FD65-4686-B2C3-752675D598B7}" destId="{CA5FE136-4C06-40B2-9F26-06E7CA071A02}" srcOrd="0" destOrd="0" presId="urn:microsoft.com/office/officeart/2005/8/layout/hierarchy3"/>
    <dgm:cxn modelId="{C0E7055F-CD06-4F19-9409-3C6BFFAB1233}" type="presOf" srcId="{538BADF7-1E49-4E5D-A585-9DB366213569}" destId="{DC889A73-CAF8-48D5-A9E7-EB06F5006317}" srcOrd="0" destOrd="0" presId="urn:microsoft.com/office/officeart/2005/8/layout/hierarchy3"/>
    <dgm:cxn modelId="{C4AE231D-AA9D-483F-9EB2-E75F31D442AF}" type="presOf" srcId="{F25D1FB4-1391-4126-B1AD-C3578861D1A6}" destId="{F19FB09F-B8D3-4939-94A9-3C55D65727FE}" srcOrd="0" destOrd="0" presId="urn:microsoft.com/office/officeart/2005/8/layout/hierarchy3"/>
    <dgm:cxn modelId="{C4A1BDB2-19AD-472C-A831-1D62704FE66E}" type="presOf" srcId="{ADE01ABD-32AA-47D4-B099-C9568E65107A}" destId="{85B85812-B378-4DC8-BF86-FF85C6C1017B}" srcOrd="1" destOrd="0" presId="urn:microsoft.com/office/officeart/2005/8/layout/hierarchy3"/>
    <dgm:cxn modelId="{BECA7652-BE1A-48BA-8A35-523E8C3D5ED8}" type="presOf" srcId="{925F7CF0-6038-49CD-9BC6-6616D39AAC78}" destId="{8748BD8C-CF23-4DF4-BCA1-1C1764CC3B0C}" srcOrd="0" destOrd="0" presId="urn:microsoft.com/office/officeart/2005/8/layout/hierarchy3"/>
    <dgm:cxn modelId="{7891A798-66DA-4F4B-81FE-59A8B5D92153}" srcId="{F25D1FB4-1391-4126-B1AD-C3578861D1A6}" destId="{5AE72DDC-069C-439F-A836-E2E4CCDC45DF}" srcOrd="1" destOrd="0" parTransId="{E3A36C3C-42AE-4B83-97C1-90EC1FF5068E}" sibTransId="{B55C40CE-6099-4242-A88D-75FE43109D3D}"/>
    <dgm:cxn modelId="{8F0E45EA-56FC-4619-90FB-B865E02B0A8C}" type="presOf" srcId="{E3A36C3C-42AE-4B83-97C1-90EC1FF5068E}" destId="{53138D21-BF55-4B22-9669-5E2DBB8F80F4}" srcOrd="0" destOrd="0" presId="urn:microsoft.com/office/officeart/2005/8/layout/hierarchy3"/>
    <dgm:cxn modelId="{CFCCDB48-D274-4EA6-82E7-96AD85224CA4}" type="presOf" srcId="{ADE01ABD-32AA-47D4-B099-C9568E65107A}" destId="{9575C321-6C8A-4567-A35E-796FB70B149C}" srcOrd="0" destOrd="0" presId="urn:microsoft.com/office/officeart/2005/8/layout/hierarchy3"/>
    <dgm:cxn modelId="{19546017-398F-4D4C-BCFA-E10ACC1FC7B5}" type="presParOf" srcId="{8748BD8C-CF23-4DF4-BCA1-1C1764CC3B0C}" destId="{CC46E7CF-481F-49B0-8CC7-045778C8309F}" srcOrd="0" destOrd="0" presId="urn:microsoft.com/office/officeart/2005/8/layout/hierarchy3"/>
    <dgm:cxn modelId="{B0F50FB7-F4C5-4438-BDA0-21937373A8C4}" type="presParOf" srcId="{CC46E7CF-481F-49B0-8CC7-045778C8309F}" destId="{0B7190E0-6A48-483C-8F62-9F7E38FBE3D8}" srcOrd="0" destOrd="0" presId="urn:microsoft.com/office/officeart/2005/8/layout/hierarchy3"/>
    <dgm:cxn modelId="{20DF1BA9-DBE0-4A44-AB6D-1DADA24B9043}" type="presParOf" srcId="{0B7190E0-6A48-483C-8F62-9F7E38FBE3D8}" destId="{F19FB09F-B8D3-4939-94A9-3C55D65727FE}" srcOrd="0" destOrd="0" presId="urn:microsoft.com/office/officeart/2005/8/layout/hierarchy3"/>
    <dgm:cxn modelId="{E96D0EE9-8872-40AE-A742-55F1F40303E4}" type="presParOf" srcId="{0B7190E0-6A48-483C-8F62-9F7E38FBE3D8}" destId="{162BEC5A-9259-4162-A839-01304FC3A960}" srcOrd="1" destOrd="0" presId="urn:microsoft.com/office/officeart/2005/8/layout/hierarchy3"/>
    <dgm:cxn modelId="{97D4AE7C-2646-4A1B-83D4-0E44679CD9CC}" type="presParOf" srcId="{CC46E7CF-481F-49B0-8CC7-045778C8309F}" destId="{E221D1F8-5612-4C02-B87C-0D885CC5EFF7}" srcOrd="1" destOrd="0" presId="urn:microsoft.com/office/officeart/2005/8/layout/hierarchy3"/>
    <dgm:cxn modelId="{1B7B5999-3D7C-4B62-8088-F76DD4DDC7CE}" type="presParOf" srcId="{E221D1F8-5612-4C02-B87C-0D885CC5EFF7}" destId="{DC889A73-CAF8-48D5-A9E7-EB06F5006317}" srcOrd="0" destOrd="0" presId="urn:microsoft.com/office/officeart/2005/8/layout/hierarchy3"/>
    <dgm:cxn modelId="{8F2C1EA1-8777-480A-AFA3-DAC4C5520406}" type="presParOf" srcId="{E221D1F8-5612-4C02-B87C-0D885CC5EFF7}" destId="{226518AE-20AF-4453-B512-844A75AEED74}" srcOrd="1" destOrd="0" presId="urn:microsoft.com/office/officeart/2005/8/layout/hierarchy3"/>
    <dgm:cxn modelId="{99BFA29A-0A31-4DB9-9256-D625D60CAE8D}" type="presParOf" srcId="{E221D1F8-5612-4C02-B87C-0D885CC5EFF7}" destId="{53138D21-BF55-4B22-9669-5E2DBB8F80F4}" srcOrd="2" destOrd="0" presId="urn:microsoft.com/office/officeart/2005/8/layout/hierarchy3"/>
    <dgm:cxn modelId="{4B3F4A4B-2159-40D1-922E-B4468270C896}" type="presParOf" srcId="{E221D1F8-5612-4C02-B87C-0D885CC5EFF7}" destId="{25E48FF8-6150-487A-B034-5DDBBC1E6BC0}" srcOrd="3" destOrd="0" presId="urn:microsoft.com/office/officeart/2005/8/layout/hierarchy3"/>
    <dgm:cxn modelId="{810BBD1B-AECE-42A2-BA0A-43931E98E392}" type="presParOf" srcId="{8748BD8C-CF23-4DF4-BCA1-1C1764CC3B0C}" destId="{A298BD0E-7EDF-427D-BC47-F7BFF1B53B9E}" srcOrd="1" destOrd="0" presId="urn:microsoft.com/office/officeart/2005/8/layout/hierarchy3"/>
    <dgm:cxn modelId="{40981C0A-1DCB-4530-A612-213220AF9389}" type="presParOf" srcId="{A298BD0E-7EDF-427D-BC47-F7BFF1B53B9E}" destId="{75DE5939-4160-4AC1-9E03-80AFF241C406}" srcOrd="0" destOrd="0" presId="urn:microsoft.com/office/officeart/2005/8/layout/hierarchy3"/>
    <dgm:cxn modelId="{B28A135B-8F0B-4488-8F53-9DCAF7279813}" type="presParOf" srcId="{75DE5939-4160-4AC1-9E03-80AFF241C406}" destId="{9575C321-6C8A-4567-A35E-796FB70B149C}" srcOrd="0" destOrd="0" presId="urn:microsoft.com/office/officeart/2005/8/layout/hierarchy3"/>
    <dgm:cxn modelId="{6F2BECBB-4415-437F-A428-A7B640D1D1A1}" type="presParOf" srcId="{75DE5939-4160-4AC1-9E03-80AFF241C406}" destId="{85B85812-B378-4DC8-BF86-FF85C6C1017B}" srcOrd="1" destOrd="0" presId="urn:microsoft.com/office/officeart/2005/8/layout/hierarchy3"/>
    <dgm:cxn modelId="{B0204BE7-33A0-4CFD-8812-7BDFD667FB46}" type="presParOf" srcId="{A298BD0E-7EDF-427D-BC47-F7BFF1B53B9E}" destId="{2FDB9FA5-7C6F-4C09-A062-937A12A1F1F8}" srcOrd="1" destOrd="0" presId="urn:microsoft.com/office/officeart/2005/8/layout/hierarchy3"/>
    <dgm:cxn modelId="{33B8B9D0-3B15-4960-B2FA-69FB7AEC1A46}" type="presParOf" srcId="{2FDB9FA5-7C6F-4C09-A062-937A12A1F1F8}" destId="{CA5FE136-4C06-40B2-9F26-06E7CA071A02}" srcOrd="0" destOrd="0" presId="urn:microsoft.com/office/officeart/2005/8/layout/hierarchy3"/>
    <dgm:cxn modelId="{273115B5-CF73-4288-BE48-A48C397D5CFA}" type="presParOf" srcId="{2FDB9FA5-7C6F-4C09-A062-937A12A1F1F8}" destId="{99BAA77B-27EA-4D7D-889E-52EA1A81777D}" srcOrd="1" destOrd="0" presId="urn:microsoft.com/office/officeart/2005/8/layout/hierarchy3"/>
    <dgm:cxn modelId="{8948B575-DFEF-4213-A835-A9E1C514FABE}" type="presParOf" srcId="{2FDB9FA5-7C6F-4C09-A062-937A12A1F1F8}" destId="{3E78C9AA-D813-42E9-9541-E1E79F367F7B}" srcOrd="2" destOrd="0" presId="urn:microsoft.com/office/officeart/2005/8/layout/hierarchy3"/>
    <dgm:cxn modelId="{8199CD5A-EAD8-43E1-A452-D6CA8355B8A9}" type="presParOf" srcId="{2FDB9FA5-7C6F-4C09-A062-937A12A1F1F8}" destId="{0A8264C6-46C5-49D7-805D-91DA85DB2F8F}"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F1BEF-198F-455F-8214-E4487FBB73D7}">
      <dsp:nvSpPr>
        <dsp:cNvPr id="0" name=""/>
        <dsp:cNvSpPr/>
      </dsp:nvSpPr>
      <dsp:spPr>
        <a:xfrm rot="5400000">
          <a:off x="-260358" y="261712"/>
          <a:ext cx="1735721" cy="12150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1</a:t>
          </a:r>
          <a:endParaRPr lang="en-IN" sz="3400" kern="1200" dirty="0"/>
        </a:p>
      </dsp:txBody>
      <dsp:txXfrm rot="-5400000">
        <a:off x="1" y="608855"/>
        <a:ext cx="1215004" cy="520717"/>
      </dsp:txXfrm>
    </dsp:sp>
    <dsp:sp modelId="{6D4F3969-737F-4FF5-B280-D3428F6E9C61}">
      <dsp:nvSpPr>
        <dsp:cNvPr id="0" name=""/>
        <dsp:cNvSpPr/>
      </dsp:nvSpPr>
      <dsp:spPr>
        <a:xfrm rot="5400000">
          <a:off x="4052605" y="-2836246"/>
          <a:ext cx="1128218" cy="680342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smtClean="0">
              <a:solidFill>
                <a:schemeClr val="accent4">
                  <a:lumMod val="50000"/>
                </a:schemeClr>
              </a:solidFill>
            </a:rPr>
            <a:t>Develop the idea for a single frame </a:t>
          </a:r>
          <a:endParaRPr lang="en-IN" sz="2400" b="1" kern="1200" dirty="0">
            <a:solidFill>
              <a:schemeClr val="accent4">
                <a:lumMod val="50000"/>
              </a:schemeClr>
            </a:solidFill>
          </a:endParaRPr>
        </a:p>
        <a:p>
          <a:pPr marL="228600" lvl="1" indent="-228600" algn="l" defTabSz="1066800">
            <a:lnSpc>
              <a:spcPct val="90000"/>
            </a:lnSpc>
            <a:spcBef>
              <a:spcPct val="0"/>
            </a:spcBef>
            <a:spcAft>
              <a:spcPct val="15000"/>
            </a:spcAft>
            <a:buChar char="••"/>
          </a:pPr>
          <a:r>
            <a:rPr lang="en-US" sz="2400" b="1" kern="1200" dirty="0" smtClean="0"/>
            <a:t>(i.e.) </a:t>
          </a:r>
          <a:r>
            <a:rPr lang="en-US" sz="2400" b="1" kern="1200" dirty="0" smtClean="0">
              <a:solidFill>
                <a:schemeClr val="accent2"/>
              </a:solidFill>
            </a:rPr>
            <a:t>IMAGE PROCESSING</a:t>
          </a:r>
          <a:endParaRPr lang="en-IN" sz="2400" b="1" kern="1200" dirty="0">
            <a:solidFill>
              <a:schemeClr val="accent2"/>
            </a:solidFill>
          </a:endParaRPr>
        </a:p>
      </dsp:txBody>
      <dsp:txXfrm rot="-5400000">
        <a:off x="1215005" y="56429"/>
        <a:ext cx="6748345" cy="1018068"/>
      </dsp:txXfrm>
    </dsp:sp>
    <dsp:sp modelId="{BBD387E3-34F5-42D6-A6CB-7206D98BDDD7}">
      <dsp:nvSpPr>
        <dsp:cNvPr id="0" name=""/>
        <dsp:cNvSpPr/>
      </dsp:nvSpPr>
      <dsp:spPr>
        <a:xfrm rot="5400000">
          <a:off x="-260358" y="1805185"/>
          <a:ext cx="1735721" cy="12150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2</a:t>
          </a:r>
          <a:endParaRPr lang="en-IN" sz="3400" kern="1200" dirty="0"/>
        </a:p>
      </dsp:txBody>
      <dsp:txXfrm rot="-5400000">
        <a:off x="1" y="2152328"/>
        <a:ext cx="1215004" cy="520717"/>
      </dsp:txXfrm>
    </dsp:sp>
    <dsp:sp modelId="{75652C69-E1FC-4E6F-BFC4-C43F6761EBF8}">
      <dsp:nvSpPr>
        <dsp:cNvPr id="0" name=""/>
        <dsp:cNvSpPr/>
      </dsp:nvSpPr>
      <dsp:spPr>
        <a:xfrm rot="5400000">
          <a:off x="4044441" y="262566"/>
          <a:ext cx="1128218" cy="680342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smtClean="0">
              <a:solidFill>
                <a:schemeClr val="accent4">
                  <a:lumMod val="50000"/>
                </a:schemeClr>
              </a:solidFill>
            </a:rPr>
            <a:t>Extend the idea for collection of frames</a:t>
          </a:r>
          <a:endParaRPr lang="en-IN" sz="2400" b="1" kern="1200" dirty="0">
            <a:solidFill>
              <a:schemeClr val="accent4">
                <a:lumMod val="50000"/>
              </a:schemeClr>
            </a:solidFill>
          </a:endParaRPr>
        </a:p>
        <a:p>
          <a:pPr marL="228600" lvl="1" indent="-228600" algn="l" defTabSz="1066800">
            <a:lnSpc>
              <a:spcPct val="90000"/>
            </a:lnSpc>
            <a:spcBef>
              <a:spcPct val="0"/>
            </a:spcBef>
            <a:spcAft>
              <a:spcPct val="15000"/>
            </a:spcAft>
            <a:buChar char="••"/>
          </a:pPr>
          <a:r>
            <a:rPr lang="en-US" sz="2400" b="1" kern="1200" dirty="0" smtClean="0"/>
            <a:t>(i.e.) </a:t>
          </a:r>
          <a:r>
            <a:rPr lang="en-US" sz="2400" b="1" kern="1200" dirty="0" smtClean="0">
              <a:solidFill>
                <a:schemeClr val="accent2"/>
              </a:solidFill>
            </a:rPr>
            <a:t>VIDEO PROCESSING</a:t>
          </a:r>
          <a:endParaRPr lang="en-IN" sz="2400" b="1" kern="1200" dirty="0">
            <a:solidFill>
              <a:schemeClr val="accent2"/>
            </a:solidFill>
          </a:endParaRPr>
        </a:p>
      </dsp:txBody>
      <dsp:txXfrm rot="-5400000">
        <a:off x="1206841" y="3155242"/>
        <a:ext cx="6748345" cy="1018068"/>
      </dsp:txXfrm>
    </dsp:sp>
    <dsp:sp modelId="{A46066A4-BD81-4786-8645-2FE0984C9B98}">
      <dsp:nvSpPr>
        <dsp:cNvPr id="0" name=""/>
        <dsp:cNvSpPr/>
      </dsp:nvSpPr>
      <dsp:spPr>
        <a:xfrm rot="5400000">
          <a:off x="-260358" y="3359686"/>
          <a:ext cx="1735721" cy="12150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smtClean="0"/>
            <a:t>3</a:t>
          </a:r>
          <a:endParaRPr lang="en-IN" sz="3400" kern="1200" dirty="0"/>
        </a:p>
      </dsp:txBody>
      <dsp:txXfrm rot="-5400000">
        <a:off x="1" y="3706829"/>
        <a:ext cx="1215004" cy="520717"/>
      </dsp:txXfrm>
    </dsp:sp>
    <dsp:sp modelId="{994237EF-5E6B-4857-BA44-427D1A861D62}">
      <dsp:nvSpPr>
        <dsp:cNvPr id="0" name=""/>
        <dsp:cNvSpPr/>
      </dsp:nvSpPr>
      <dsp:spPr>
        <a:xfrm rot="5400000">
          <a:off x="4025248" y="-1302152"/>
          <a:ext cx="1150275" cy="680342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smtClean="0">
              <a:solidFill>
                <a:schemeClr val="accent4">
                  <a:lumMod val="50000"/>
                </a:schemeClr>
              </a:solidFill>
            </a:rPr>
            <a:t>Now introduce the car count feature</a:t>
          </a:r>
          <a:endParaRPr lang="en-IN" sz="2400" b="1" kern="1200" dirty="0">
            <a:solidFill>
              <a:schemeClr val="accent4">
                <a:lumMod val="50000"/>
              </a:schemeClr>
            </a:solidFill>
          </a:endParaRPr>
        </a:p>
        <a:p>
          <a:pPr marL="228600" lvl="1" indent="-228600" algn="l" defTabSz="1066800">
            <a:lnSpc>
              <a:spcPct val="90000"/>
            </a:lnSpc>
            <a:spcBef>
              <a:spcPct val="0"/>
            </a:spcBef>
            <a:spcAft>
              <a:spcPct val="15000"/>
            </a:spcAft>
            <a:buChar char="••"/>
          </a:pPr>
          <a:r>
            <a:rPr lang="en-US" sz="2400" b="1" kern="1200" dirty="0" smtClean="0"/>
            <a:t>(i.e.) </a:t>
          </a:r>
          <a:r>
            <a:rPr lang="en-US" sz="2400" b="1" kern="1200" dirty="0" smtClean="0">
              <a:solidFill>
                <a:schemeClr val="accent2"/>
              </a:solidFill>
            </a:rPr>
            <a:t> ADDED FEATURE </a:t>
          </a:r>
          <a:endParaRPr lang="en-IN" sz="2400" b="1" kern="1200" dirty="0">
            <a:solidFill>
              <a:schemeClr val="accent2"/>
            </a:solidFill>
          </a:endParaRPr>
        </a:p>
      </dsp:txBody>
      <dsp:txXfrm rot="-5400000">
        <a:off x="1198676" y="1580572"/>
        <a:ext cx="6747268" cy="1037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FB09F-B8D3-4939-94A9-3C55D65727FE}">
      <dsp:nvSpPr>
        <dsp:cNvPr id="0" name=""/>
        <dsp:cNvSpPr/>
      </dsp:nvSpPr>
      <dsp:spPr>
        <a:xfrm>
          <a:off x="1409451" y="320"/>
          <a:ext cx="3096014" cy="154800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0485" tIns="46990" rIns="70485" bIns="46990" numCol="1" spcCol="1270" anchor="ctr" anchorCtr="0">
          <a:noAutofit/>
        </a:bodyPr>
        <a:lstStyle/>
        <a:p>
          <a:pPr lvl="0" algn="ctr" defTabSz="1644650">
            <a:lnSpc>
              <a:spcPct val="90000"/>
            </a:lnSpc>
            <a:spcBef>
              <a:spcPct val="0"/>
            </a:spcBef>
            <a:spcAft>
              <a:spcPct val="35000"/>
            </a:spcAft>
          </a:pPr>
          <a:r>
            <a:rPr lang="en-US" sz="3700" kern="1200" dirty="0" smtClean="0"/>
            <a:t>Foreground detector</a:t>
          </a:r>
          <a:endParaRPr lang="en-IN" sz="3700" kern="1200" dirty="0"/>
        </a:p>
      </dsp:txBody>
      <dsp:txXfrm>
        <a:off x="1454791" y="45660"/>
        <a:ext cx="3005334" cy="1457327"/>
      </dsp:txXfrm>
    </dsp:sp>
    <dsp:sp modelId="{DC889A73-CAF8-48D5-A9E7-EB06F5006317}">
      <dsp:nvSpPr>
        <dsp:cNvPr id="0" name=""/>
        <dsp:cNvSpPr/>
      </dsp:nvSpPr>
      <dsp:spPr>
        <a:xfrm>
          <a:off x="1719052" y="1548328"/>
          <a:ext cx="309601" cy="1161005"/>
        </a:xfrm>
        <a:custGeom>
          <a:avLst/>
          <a:gdLst/>
          <a:ahLst/>
          <a:cxnLst/>
          <a:rect l="0" t="0" r="0" b="0"/>
          <a:pathLst>
            <a:path>
              <a:moveTo>
                <a:pt x="0" y="0"/>
              </a:moveTo>
              <a:lnTo>
                <a:pt x="0" y="1161005"/>
              </a:lnTo>
              <a:lnTo>
                <a:pt x="309601" y="1161005"/>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26518AE-20AF-4453-B512-844A75AEED74}">
      <dsp:nvSpPr>
        <dsp:cNvPr id="0" name=""/>
        <dsp:cNvSpPr/>
      </dsp:nvSpPr>
      <dsp:spPr>
        <a:xfrm>
          <a:off x="2028654" y="1935329"/>
          <a:ext cx="2476811" cy="154800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b="0" i="0" kern="1200" dirty="0" smtClean="0"/>
            <a:t>estimates the foreground pixels of the video sequence captured from a stationary camera</a:t>
          </a:r>
          <a:endParaRPr lang="en-US" sz="1300" kern="1200" dirty="0"/>
        </a:p>
      </dsp:txBody>
      <dsp:txXfrm>
        <a:off x="2073994" y="1980669"/>
        <a:ext cx="2386131" cy="1457327"/>
      </dsp:txXfrm>
    </dsp:sp>
    <dsp:sp modelId="{53138D21-BF55-4B22-9669-5E2DBB8F80F4}">
      <dsp:nvSpPr>
        <dsp:cNvPr id="0" name=""/>
        <dsp:cNvSpPr/>
      </dsp:nvSpPr>
      <dsp:spPr>
        <a:xfrm>
          <a:off x="1719052" y="1548328"/>
          <a:ext cx="309601" cy="3096014"/>
        </a:xfrm>
        <a:custGeom>
          <a:avLst/>
          <a:gdLst/>
          <a:ahLst/>
          <a:cxnLst/>
          <a:rect l="0" t="0" r="0" b="0"/>
          <a:pathLst>
            <a:path>
              <a:moveTo>
                <a:pt x="0" y="0"/>
              </a:moveTo>
              <a:lnTo>
                <a:pt x="0" y="3096014"/>
              </a:lnTo>
              <a:lnTo>
                <a:pt x="309601" y="309601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5E48FF8-6150-487A-B034-5DDBBC1E6BC0}">
      <dsp:nvSpPr>
        <dsp:cNvPr id="0" name=""/>
        <dsp:cNvSpPr/>
      </dsp:nvSpPr>
      <dsp:spPr>
        <a:xfrm>
          <a:off x="2028654" y="3870338"/>
          <a:ext cx="2476811" cy="154800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b="0" i="0" kern="1200" smtClean="0"/>
            <a:t>estimates the background using Gaussian Mixture Models and produces a foreground mask highlighting foreground objects; in this case, moving cars</a:t>
          </a:r>
          <a:endParaRPr lang="en-US" sz="1300" kern="1200"/>
        </a:p>
      </dsp:txBody>
      <dsp:txXfrm>
        <a:off x="2073994" y="3915678"/>
        <a:ext cx="2386131" cy="1457327"/>
      </dsp:txXfrm>
    </dsp:sp>
    <dsp:sp modelId="{9575C321-6C8A-4567-A35E-796FB70B149C}">
      <dsp:nvSpPr>
        <dsp:cNvPr id="0" name=""/>
        <dsp:cNvSpPr/>
      </dsp:nvSpPr>
      <dsp:spPr>
        <a:xfrm>
          <a:off x="5279469" y="17472"/>
          <a:ext cx="3096014" cy="154800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0485" tIns="46990" rIns="70485" bIns="46990" numCol="1" spcCol="1270" anchor="ctr" anchorCtr="0">
          <a:noAutofit/>
        </a:bodyPr>
        <a:lstStyle/>
        <a:p>
          <a:pPr lvl="0" algn="ctr" defTabSz="1644650">
            <a:lnSpc>
              <a:spcPct val="90000"/>
            </a:lnSpc>
            <a:spcBef>
              <a:spcPct val="0"/>
            </a:spcBef>
            <a:spcAft>
              <a:spcPct val="35000"/>
            </a:spcAft>
          </a:pPr>
          <a:r>
            <a:rPr lang="en-US" sz="3700" kern="1200" dirty="0" smtClean="0"/>
            <a:t>Gaussian mixture model</a:t>
          </a:r>
          <a:endParaRPr lang="en-IN" sz="3700" kern="1200" dirty="0"/>
        </a:p>
      </dsp:txBody>
      <dsp:txXfrm>
        <a:off x="5324809" y="62812"/>
        <a:ext cx="3005334" cy="1457327"/>
      </dsp:txXfrm>
    </dsp:sp>
    <dsp:sp modelId="{CA5FE136-4C06-40B2-9F26-06E7CA071A02}">
      <dsp:nvSpPr>
        <dsp:cNvPr id="0" name=""/>
        <dsp:cNvSpPr/>
      </dsp:nvSpPr>
      <dsp:spPr>
        <a:xfrm>
          <a:off x="5589070" y="1565479"/>
          <a:ext cx="309601" cy="1143853"/>
        </a:xfrm>
        <a:custGeom>
          <a:avLst/>
          <a:gdLst/>
          <a:ahLst/>
          <a:cxnLst/>
          <a:rect l="0" t="0" r="0" b="0"/>
          <a:pathLst>
            <a:path>
              <a:moveTo>
                <a:pt x="0" y="0"/>
              </a:moveTo>
              <a:lnTo>
                <a:pt x="0" y="1143853"/>
              </a:lnTo>
              <a:lnTo>
                <a:pt x="309601" y="114385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9BAA77B-27EA-4D7D-889E-52EA1A81777D}">
      <dsp:nvSpPr>
        <dsp:cNvPr id="0" name=""/>
        <dsp:cNvSpPr/>
      </dsp:nvSpPr>
      <dsp:spPr>
        <a:xfrm>
          <a:off x="5898672" y="1935329"/>
          <a:ext cx="2476811" cy="154800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b="0" i="0" kern="1200" dirty="0" smtClean="0"/>
            <a:t> a multivariate distribution that consists of multivariate </a:t>
          </a:r>
          <a:r>
            <a:rPr lang="en-US" sz="1300" b="1" i="0" kern="1200" dirty="0" smtClean="0"/>
            <a:t>Gaussian</a:t>
          </a:r>
          <a:r>
            <a:rPr lang="en-US" sz="1300" b="0" i="0" kern="1200" dirty="0" smtClean="0"/>
            <a:t> distribution components</a:t>
          </a:r>
          <a:endParaRPr lang="en-US" sz="1300" kern="1200" dirty="0"/>
        </a:p>
      </dsp:txBody>
      <dsp:txXfrm>
        <a:off x="5944012" y="1980669"/>
        <a:ext cx="2386131" cy="1457327"/>
      </dsp:txXfrm>
    </dsp:sp>
    <dsp:sp modelId="{3E78C9AA-D813-42E9-9541-E1E79F367F7B}">
      <dsp:nvSpPr>
        <dsp:cNvPr id="0" name=""/>
        <dsp:cNvSpPr/>
      </dsp:nvSpPr>
      <dsp:spPr>
        <a:xfrm>
          <a:off x="5589070" y="1565479"/>
          <a:ext cx="309601" cy="3078862"/>
        </a:xfrm>
        <a:custGeom>
          <a:avLst/>
          <a:gdLst/>
          <a:ahLst/>
          <a:cxnLst/>
          <a:rect l="0" t="0" r="0" b="0"/>
          <a:pathLst>
            <a:path>
              <a:moveTo>
                <a:pt x="0" y="0"/>
              </a:moveTo>
              <a:lnTo>
                <a:pt x="0" y="3078862"/>
              </a:lnTo>
              <a:lnTo>
                <a:pt x="309601" y="307886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A8264C6-46C5-49D7-805D-91DA85DB2F8F}">
      <dsp:nvSpPr>
        <dsp:cNvPr id="0" name=""/>
        <dsp:cNvSpPr/>
      </dsp:nvSpPr>
      <dsp:spPr>
        <a:xfrm>
          <a:off x="5898672" y="3870338"/>
          <a:ext cx="2476811" cy="154800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b="0" i="0" kern="1200" smtClean="0"/>
            <a:t>Each component is defined by its mean and covariance.</a:t>
          </a:r>
          <a:endParaRPr lang="en-US" sz="1300" kern="1200"/>
        </a:p>
      </dsp:txBody>
      <dsp:txXfrm>
        <a:off x="5944012" y="3915678"/>
        <a:ext cx="2386131" cy="145732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4/21/2020</a:t>
            </a:fld>
            <a:endParaRPr lang="en-US"/>
          </a:p>
        </p:txBody>
      </p:sp>
      <p:sp>
        <p:nvSpPr>
          <p:cNvPr id="4" name="Footer Placeholder 3">
            <a:extLst>
              <a:ext uri="{FF2B5EF4-FFF2-40B4-BE49-F238E27FC236}">
                <a16:creationId xmlns=""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83520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442961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092418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765904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074258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25631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01509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61861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15270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2114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994389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64794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778579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76196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4/21/2020</a:t>
            </a:fld>
            <a:endParaRPr lang="en-US" dirty="0"/>
          </a:p>
        </p:txBody>
      </p:sp>
      <p:sp>
        <p:nvSpPr>
          <p:cNvPr id="5" name="Footer Placeholder 4">
            <a:extLst>
              <a:ext uri="{FF2B5EF4-FFF2-40B4-BE49-F238E27FC236}">
                <a16:creationId xmlns=""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4/21/2020</a:t>
            </a:fld>
            <a:endParaRPr lang="en-US" dirty="0"/>
          </a:p>
        </p:txBody>
      </p:sp>
      <p:sp>
        <p:nvSpPr>
          <p:cNvPr id="5" name="Footer Placeholder 4">
            <a:extLst>
              <a:ext uri="{FF2B5EF4-FFF2-40B4-BE49-F238E27FC236}">
                <a16:creationId xmlns=""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4/21/2020</a:t>
            </a:fld>
            <a:endParaRPr lang="en-US" dirty="0"/>
          </a:p>
        </p:txBody>
      </p:sp>
      <p:sp>
        <p:nvSpPr>
          <p:cNvPr id="5" name="Footer Placeholder 4">
            <a:extLst>
              <a:ext uri="{FF2B5EF4-FFF2-40B4-BE49-F238E27FC236}">
                <a16:creationId xmlns=""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4/21/2020</a:t>
            </a:fld>
            <a:endParaRPr lang="en-US" dirty="0"/>
          </a:p>
        </p:txBody>
      </p:sp>
      <p:sp>
        <p:nvSpPr>
          <p:cNvPr id="5" name="Footer Placeholder 4">
            <a:extLst>
              <a:ext uri="{FF2B5EF4-FFF2-40B4-BE49-F238E27FC236}">
                <a16:creationId xmlns=""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4/21/2020</a:t>
            </a:fld>
            <a:endParaRPr lang="en-US" dirty="0"/>
          </a:p>
        </p:txBody>
      </p:sp>
      <p:sp>
        <p:nvSpPr>
          <p:cNvPr id="5" name="Footer Placeholder 4">
            <a:extLst>
              <a:ext uri="{FF2B5EF4-FFF2-40B4-BE49-F238E27FC236}">
                <a16:creationId xmlns=""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4/21/2020</a:t>
            </a:fld>
            <a:endParaRPr lang="en-US" dirty="0"/>
          </a:p>
        </p:txBody>
      </p:sp>
      <p:sp>
        <p:nvSpPr>
          <p:cNvPr id="6" name="Footer Placeholder 5">
            <a:extLst>
              <a:ext uri="{FF2B5EF4-FFF2-40B4-BE49-F238E27FC236}">
                <a16:creationId xmlns=""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4/21/2020</a:t>
            </a:fld>
            <a:endParaRPr lang="en-US" dirty="0"/>
          </a:p>
        </p:txBody>
      </p:sp>
      <p:sp>
        <p:nvSpPr>
          <p:cNvPr id="8" name="Footer Placeholder 7">
            <a:extLst>
              <a:ext uri="{FF2B5EF4-FFF2-40B4-BE49-F238E27FC236}">
                <a16:creationId xmlns=""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4/21/2020</a:t>
            </a:fld>
            <a:endParaRPr lang="en-US" dirty="0"/>
          </a:p>
        </p:txBody>
      </p:sp>
      <p:sp>
        <p:nvSpPr>
          <p:cNvPr id="4" name="Footer Placeholder 3">
            <a:extLst>
              <a:ext uri="{FF2B5EF4-FFF2-40B4-BE49-F238E27FC236}">
                <a16:creationId xmlns=""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4/21/2020</a:t>
            </a:fld>
            <a:endParaRPr lang="en-US" dirty="0"/>
          </a:p>
        </p:txBody>
      </p:sp>
      <p:sp>
        <p:nvSpPr>
          <p:cNvPr id="3" name="Footer Placeholder 2">
            <a:extLst>
              <a:ext uri="{FF2B5EF4-FFF2-40B4-BE49-F238E27FC236}">
                <a16:creationId xmlns=""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4/21/2020</a:t>
            </a:fld>
            <a:endParaRPr lang="en-US" dirty="0"/>
          </a:p>
        </p:txBody>
      </p:sp>
      <p:sp>
        <p:nvSpPr>
          <p:cNvPr id="6" name="Footer Placeholder 5">
            <a:extLst>
              <a:ext uri="{FF2B5EF4-FFF2-40B4-BE49-F238E27FC236}">
                <a16:creationId xmlns=""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4/21/2020</a:t>
            </a:fld>
            <a:endParaRPr lang="en-US" dirty="0"/>
          </a:p>
        </p:txBody>
      </p:sp>
      <p:sp>
        <p:nvSpPr>
          <p:cNvPr id="6" name="Footer Placeholder 5">
            <a:extLst>
              <a:ext uri="{FF2B5EF4-FFF2-40B4-BE49-F238E27FC236}">
                <a16:creationId xmlns=""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4/21/2020</a:t>
            </a:fld>
            <a:endParaRPr lang="en-US" dirty="0"/>
          </a:p>
        </p:txBody>
      </p:sp>
      <p:sp>
        <p:nvSpPr>
          <p:cNvPr id="5" name="Footer Placeholder 4">
            <a:extLst>
              <a:ext uri="{FF2B5EF4-FFF2-40B4-BE49-F238E27FC236}">
                <a16:creationId xmlns=""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4.svg"/><Relationship Id="rId4" Type="http://schemas.openxmlformats.org/officeDocument/2006/relationships/image" Target="../media/image17.png"/><Relationship Id="rId9" Type="http://schemas.openxmlformats.org/officeDocument/2006/relationships/image" Target="../media/image8.sv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4.svg"/><Relationship Id="rId4" Type="http://schemas.openxmlformats.org/officeDocument/2006/relationships/image" Target="../media/image17.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4956562" y="5110224"/>
            <a:ext cx="7152830" cy="1461492"/>
          </a:xfrm>
        </p:spPr>
        <p:txBody>
          <a:bodyPr anchor="t">
            <a:normAutofit/>
          </a:bodyPr>
          <a:lstStyle/>
          <a:p>
            <a:pPr algn="l"/>
            <a:r>
              <a:rPr lang="en-US" sz="2400" dirty="0" smtClean="0">
                <a:latin typeface="Franklin Gothic Book" panose="020B0503020102020204" pitchFamily="34" charset="0"/>
                <a:cs typeface="Segoe UI" panose="020B0502040204020203" pitchFamily="34" charset="0"/>
              </a:rPr>
              <a:t>	- CHETHAN M – PES2201800331</a:t>
            </a:r>
            <a:br>
              <a:rPr lang="en-US" sz="2400" dirty="0" smtClean="0">
                <a:latin typeface="Franklin Gothic Book" panose="020B0503020102020204" pitchFamily="34" charset="0"/>
                <a:cs typeface="Segoe UI" panose="020B0502040204020203" pitchFamily="34" charset="0"/>
              </a:rPr>
            </a:br>
            <a:r>
              <a:rPr lang="en-US" sz="2400" dirty="0" smtClean="0">
                <a:latin typeface="Franklin Gothic Book" panose="020B0503020102020204" pitchFamily="34" charset="0"/>
                <a:cs typeface="Segoe UI" panose="020B0502040204020203" pitchFamily="34" charset="0"/>
              </a:rPr>
              <a:t>	- S SREE KAUSTUB – PES2201800061</a:t>
            </a:r>
            <a:br>
              <a:rPr lang="en-US" sz="2400" dirty="0" smtClean="0">
                <a:latin typeface="Franklin Gothic Book" panose="020B0503020102020204" pitchFamily="34" charset="0"/>
                <a:cs typeface="Segoe UI" panose="020B0502040204020203" pitchFamily="34" charset="0"/>
              </a:rPr>
            </a:br>
            <a:r>
              <a:rPr lang="en-US" sz="2400" dirty="0" smtClean="0">
                <a:latin typeface="Franklin Gothic Book" panose="020B0503020102020204" pitchFamily="34" charset="0"/>
                <a:cs typeface="Segoe UI" panose="020B0502040204020203" pitchFamily="34" charset="0"/>
              </a:rPr>
              <a:t>	- KISHORE B R – PES2201800342</a:t>
            </a:r>
            <a:br>
              <a:rPr lang="en-US" sz="2400" dirty="0" smtClean="0">
                <a:latin typeface="Franklin Gothic Book" panose="020B0503020102020204" pitchFamily="34" charset="0"/>
                <a:cs typeface="Segoe UI" panose="020B0502040204020203" pitchFamily="34" charset="0"/>
              </a:rPr>
            </a:br>
            <a:r>
              <a:rPr lang="en-US" sz="2400" dirty="0" smtClean="0">
                <a:latin typeface="Franklin Gothic Book" panose="020B0503020102020204" pitchFamily="34" charset="0"/>
                <a:cs typeface="Segoe UI" panose="020B0502040204020203" pitchFamily="34" charset="0"/>
              </a:rPr>
              <a:t>	- G SAI CHARAN REDDY – PES22018000483</a:t>
            </a:r>
            <a:endParaRPr lang="en-US" sz="2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4021530" y="3779225"/>
            <a:ext cx="7017372" cy="1295507"/>
          </a:xfrm>
        </p:spPr>
        <p:txBody>
          <a:bodyPr anchor="b">
            <a:noAutofit/>
          </a:bodyPr>
          <a:lstStyle/>
          <a:p>
            <a:pPr algn="l"/>
            <a:r>
              <a:rPr lang="en-US" sz="4000" dirty="0" smtClean="0">
                <a:solidFill>
                  <a:srgbClr val="FF0000"/>
                </a:solidFill>
                <a:latin typeface="Franklin Gothic Book" panose="020B0503020102020204" pitchFamily="34" charset="0"/>
              </a:rPr>
              <a:t>DIGITAL IMAGE PROCESSING USING MATLAB - PROJECT</a:t>
            </a:r>
            <a:endParaRPr lang="en-US" sz="4000" dirty="0">
              <a:solidFill>
                <a:srgbClr val="FF0000"/>
              </a:solidFill>
              <a:latin typeface="Franklin Gothic Book" panose="020B0503020102020204" pitchFamily="34" charset="0"/>
            </a:endParaRPr>
          </a:p>
        </p:txBody>
      </p:sp>
      <p:sp>
        <p:nvSpPr>
          <p:cNvPr id="29" name="Freeform: Shape 28">
            <a:extLst>
              <a:ext uri="{FF2B5EF4-FFF2-40B4-BE49-F238E27FC236}">
                <a16:creationId xmlns=""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AutoShape 2" descr="How do I make a desktop launcher for MATLAB in Linux? - MATLA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37" y="160338"/>
            <a:ext cx="3141106" cy="118759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00" y="2991028"/>
            <a:ext cx="2376635" cy="33861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4678" y="1322875"/>
            <a:ext cx="1856529" cy="17493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1510" y="326149"/>
            <a:ext cx="2561489" cy="2159170"/>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2257214" y="594912"/>
            <a:ext cx="5406902" cy="793213"/>
          </a:xfrm>
        </p:spPr>
        <p:txBody>
          <a:bodyPr anchor="ctr">
            <a:normAutofit fontScale="90000"/>
          </a:bodyPr>
          <a:lstStyle/>
          <a:p>
            <a:r>
              <a:rPr lang="en-US" u="sng" dirty="0" smtClean="0">
                <a:latin typeface="Cooper Black" panose="0208090404030B020404" pitchFamily="18" charset="0"/>
                <a:cs typeface="Segoe UI" panose="020B0502040204020203" pitchFamily="34" charset="0"/>
              </a:rPr>
              <a:t>Literature survey-3</a:t>
            </a:r>
            <a:endParaRPr lang="en-US" u="sng" dirty="0">
              <a:latin typeface="Cooper Black" panose="0208090404030B0204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485660" y="1742303"/>
            <a:ext cx="10846063" cy="3898333"/>
          </a:xfrm>
        </p:spPr>
        <p:txBody>
          <a:bodyPr vert="horz" lIns="91440" tIns="45720" rIns="91440" bIns="45720" rtlCol="0" anchor="t">
            <a:normAutofit lnSpcReduction="10000"/>
          </a:bodyPr>
          <a:lstStyle/>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r>
              <a:rPr lang="en-US" sz="2000" b="1" u="sng" dirty="0" smtClean="0">
                <a:latin typeface="Comic Sans MS" panose="030F0702030302020204" pitchFamily="66" charset="0"/>
                <a:cs typeface="Segoe UI" panose="020B0502040204020203" pitchFamily="34" charset="0"/>
              </a:rPr>
              <a:t>Summary</a:t>
            </a:r>
          </a:p>
          <a:p>
            <a:pPr marL="0" indent="0">
              <a:buNone/>
            </a:pPr>
            <a:r>
              <a:rPr lang="en-US" sz="2000" b="1" dirty="0" smtClean="0">
                <a:latin typeface="Comic Sans MS" panose="030F0702030302020204" pitchFamily="66" charset="0"/>
                <a:cs typeface="Segoe UI" panose="020B0502040204020203" pitchFamily="34" charset="0"/>
              </a:rPr>
              <a:t>	</a:t>
            </a:r>
          </a:p>
          <a:p>
            <a:pPr marL="0" indent="0">
              <a:buNone/>
            </a:pPr>
            <a:r>
              <a:rPr lang="en-US" sz="2000" b="1" dirty="0">
                <a:latin typeface="Comic Sans MS" panose="030F0702030302020204" pitchFamily="66" charset="0"/>
                <a:cs typeface="Segoe UI" panose="020B0502040204020203" pitchFamily="34" charset="0"/>
              </a:rPr>
              <a:t>	</a:t>
            </a:r>
            <a:r>
              <a:rPr lang="en-US" sz="2000" b="1" dirty="0" smtClean="0">
                <a:solidFill>
                  <a:srgbClr val="00B0F0"/>
                </a:solidFill>
                <a:latin typeface="Comic Sans MS" panose="030F0702030302020204" pitchFamily="66" charset="0"/>
              </a:rPr>
              <a:t>Automatic </a:t>
            </a:r>
            <a:r>
              <a:rPr lang="en-US" sz="2000" b="1" dirty="0">
                <a:solidFill>
                  <a:srgbClr val="00B0F0"/>
                </a:solidFill>
                <a:latin typeface="Comic Sans MS" panose="030F0702030302020204" pitchFamily="66" charset="0"/>
              </a:rPr>
              <a:t>detecting and counting vehicles in unsupervised video on highways is a very challenging problem in computer vision with important practical applications such as to monitor activities at traffic intersections for detecting congestions, and then predict the traffic flow which assists in regulating traffic. Manually reviewing the large amount of data they generate is often impractical. The background subtraction and image segmentation based on morphological transformation for tracking and counting vehicles on highways is proposed. This algorithm uses erosion followed by dilation on various frames. Proposed algorithm segments the image by preserving important edges which improves the adaptive background mixture model and makes the system learn faster and more accurately, as well as adapt effectively to changing environments. </a:t>
            </a:r>
            <a:endParaRPr lang="en-US" sz="2000" b="1" dirty="0" smtClean="0">
              <a:solidFill>
                <a:srgbClr val="00B0F0"/>
              </a:solidFill>
              <a:latin typeface="Comic Sans MS" panose="030F0702030302020204" pitchFamily="66"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8" y="239935"/>
            <a:ext cx="1802842" cy="1502368"/>
          </a:xfrm>
          <a:prstGeom prst="rect">
            <a:avLst/>
          </a:prstGeom>
        </p:spPr>
      </p:pic>
    </p:spTree>
    <p:extLst>
      <p:ext uri="{BB962C8B-B14F-4D97-AF65-F5344CB8AC3E}">
        <p14:creationId xmlns:p14="http://schemas.microsoft.com/office/powerpoint/2010/main" val="1048578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2257214" y="594912"/>
            <a:ext cx="5406902" cy="793213"/>
          </a:xfrm>
        </p:spPr>
        <p:txBody>
          <a:bodyPr anchor="ctr">
            <a:normAutofit fontScale="90000"/>
          </a:bodyPr>
          <a:lstStyle/>
          <a:p>
            <a:r>
              <a:rPr lang="en-US" u="sng" dirty="0" smtClean="0">
                <a:latin typeface="Cooper Black" panose="0208090404030B020404" pitchFamily="18" charset="0"/>
                <a:cs typeface="Segoe UI" panose="020B0502040204020203" pitchFamily="34" charset="0"/>
              </a:rPr>
              <a:t>Literature survey-3</a:t>
            </a:r>
            <a:endParaRPr lang="en-US" u="sng" dirty="0">
              <a:latin typeface="Cooper Black" panose="0208090404030B0204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485660" y="1742303"/>
            <a:ext cx="10435865" cy="3898333"/>
          </a:xfrm>
        </p:spPr>
        <p:txBody>
          <a:bodyPr vert="horz" lIns="91440" tIns="45720" rIns="91440" bIns="45720" rtlCol="0" anchor="t">
            <a:normAutofit/>
          </a:bodyPr>
          <a:lstStyle/>
          <a:p>
            <a:pPr marL="0" indent="0">
              <a:buNone/>
            </a:pPr>
            <a:r>
              <a:rPr lang="en-US" sz="2000" b="1" dirty="0" smtClean="0">
                <a:latin typeface="Comic Sans MS" panose="030F0702030302020204" pitchFamily="66" charset="0"/>
                <a:cs typeface="Segoe UI" panose="020B0502040204020203" pitchFamily="34"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8" y="239935"/>
            <a:ext cx="1802842" cy="15023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7092" y="1388125"/>
            <a:ext cx="7672999" cy="5245362"/>
          </a:xfrm>
          <a:prstGeom prst="rect">
            <a:avLst/>
          </a:prstGeom>
        </p:spPr>
      </p:pic>
    </p:spTree>
    <p:extLst>
      <p:ext uri="{BB962C8B-B14F-4D97-AF65-F5344CB8AC3E}">
        <p14:creationId xmlns:p14="http://schemas.microsoft.com/office/powerpoint/2010/main" val="3553947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2257213" y="594912"/>
            <a:ext cx="7118141" cy="793213"/>
          </a:xfrm>
        </p:spPr>
        <p:txBody>
          <a:bodyPr anchor="ctr">
            <a:normAutofit fontScale="90000"/>
          </a:bodyPr>
          <a:lstStyle/>
          <a:p>
            <a:r>
              <a:rPr lang="en-US" dirty="0" smtClean="0">
                <a:latin typeface="Cooper Black" panose="0208090404030B020404" pitchFamily="18" charset="0"/>
                <a:cs typeface="Segoe UI" panose="020B0502040204020203" pitchFamily="34" charset="0"/>
              </a:rPr>
              <a:t>The solution has 3 stages :</a:t>
            </a:r>
            <a:endParaRPr lang="en-US" dirty="0">
              <a:latin typeface="Cooper Black" panose="0208090404030B0204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485660" y="1742303"/>
            <a:ext cx="6155771" cy="3898333"/>
          </a:xfrm>
        </p:spPr>
        <p:txBody>
          <a:bodyPr vert="horz" lIns="91440" tIns="45720" rIns="91440" bIns="45720" rtlCol="0" anchor="t">
            <a:normAutofit/>
          </a:bodyPr>
          <a:lstStyle/>
          <a:p>
            <a:pPr marL="0" indent="0">
              <a:buNone/>
            </a:pPr>
            <a:endParaRPr lang="en-US" b="1" dirty="0" smtClean="0">
              <a:latin typeface="Comic Sans MS" panose="030F0702030302020204" pitchFamily="66" charset="0"/>
              <a:cs typeface="Segoe UI" panose="020B0502040204020203" pitchFamily="34" charset="0"/>
            </a:endParaRPr>
          </a:p>
          <a:p>
            <a:pPr marL="0" indent="0">
              <a:buNone/>
            </a:pPr>
            <a:endParaRPr lang="en-US" b="1" dirty="0">
              <a:latin typeface="Comic Sans MS" panose="030F0702030302020204" pitchFamily="66" charset="0"/>
              <a:cs typeface="Segoe UI" panose="020B0502040204020203" pitchFamily="34" charset="0"/>
            </a:endParaRPr>
          </a:p>
          <a:p>
            <a:pPr marL="0" indent="0">
              <a:buNone/>
            </a:pPr>
            <a:endParaRPr lang="en-US" b="1" dirty="0">
              <a:latin typeface="Comic Sans MS" panose="030F0702030302020204" pitchFamily="66"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8" y="239935"/>
            <a:ext cx="1802842" cy="1502368"/>
          </a:xfrm>
          <a:prstGeom prst="rect">
            <a:avLst/>
          </a:prstGeom>
        </p:spPr>
      </p:pic>
      <p:graphicFrame>
        <p:nvGraphicFramePr>
          <p:cNvPr id="5" name="Diagram 4"/>
          <p:cNvGraphicFramePr/>
          <p:nvPr>
            <p:extLst>
              <p:ext uri="{D42A27DB-BD31-4B8C-83A1-F6EECF244321}">
                <p14:modId xmlns:p14="http://schemas.microsoft.com/office/powerpoint/2010/main" val="2626246929"/>
              </p:ext>
            </p:extLst>
          </p:nvPr>
        </p:nvGraphicFramePr>
        <p:xfrm>
          <a:off x="1817784" y="1586429"/>
          <a:ext cx="8018425" cy="48364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ight Brace 5"/>
          <p:cNvSpPr/>
          <p:nvPr/>
        </p:nvSpPr>
        <p:spPr>
          <a:xfrm>
            <a:off x="10032762" y="1546789"/>
            <a:ext cx="529839" cy="2743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ight Brace 6"/>
          <p:cNvSpPr/>
          <p:nvPr/>
        </p:nvSpPr>
        <p:spPr>
          <a:xfrm>
            <a:off x="10032762" y="4734370"/>
            <a:ext cx="478564" cy="1068225"/>
          </a:xfrm>
          <a:prstGeom prst="rightBrace">
            <a:avLst>
              <a:gd name="adj1" fmla="val 8333"/>
              <a:gd name="adj2" fmla="val 491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10682243" y="2738927"/>
            <a:ext cx="871671" cy="400110"/>
          </a:xfrm>
          <a:prstGeom prst="rect">
            <a:avLst/>
          </a:prstGeom>
          <a:noFill/>
        </p:spPr>
        <p:txBody>
          <a:bodyPr wrap="square" rtlCol="0">
            <a:spAutoFit/>
          </a:bodyPr>
          <a:lstStyle/>
          <a:p>
            <a:r>
              <a:rPr lang="en-IN" sz="2000" b="1" dirty="0" smtClean="0"/>
              <a:t>TRAIN</a:t>
            </a:r>
            <a:endParaRPr lang="en-IN" sz="2000" b="1" dirty="0"/>
          </a:p>
        </p:txBody>
      </p:sp>
      <p:sp>
        <p:nvSpPr>
          <p:cNvPr id="10" name="TextBox 9"/>
          <p:cNvSpPr txBox="1"/>
          <p:nvPr/>
        </p:nvSpPr>
        <p:spPr>
          <a:xfrm>
            <a:off x="10682243" y="5083816"/>
            <a:ext cx="871671" cy="400110"/>
          </a:xfrm>
          <a:prstGeom prst="rect">
            <a:avLst/>
          </a:prstGeom>
          <a:noFill/>
        </p:spPr>
        <p:txBody>
          <a:bodyPr wrap="square" rtlCol="0">
            <a:spAutoFit/>
          </a:bodyPr>
          <a:lstStyle/>
          <a:p>
            <a:r>
              <a:rPr lang="en-IN" sz="2000" b="1" dirty="0" smtClean="0"/>
              <a:t>TEST</a:t>
            </a:r>
            <a:endParaRPr lang="en-IN" sz="2000" b="1" dirty="0"/>
          </a:p>
        </p:txBody>
      </p:sp>
    </p:spTree>
    <p:extLst>
      <p:ext uri="{BB962C8B-B14F-4D97-AF65-F5344CB8AC3E}">
        <p14:creationId xmlns:p14="http://schemas.microsoft.com/office/powerpoint/2010/main" val="232893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 xmlns:a16="http://schemas.microsoft.com/office/drawing/2014/main" id="{942B920A-73AD-402A-8EEF-B88E1A9398B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 xmlns:a16="http://schemas.microsoft.com/office/drawing/2014/main" id="{7AE95D8F-9825-4222-8846-E3461598CC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smtClean="0">
                <a:solidFill>
                  <a:srgbClr val="FFFFFF"/>
                </a:solidFill>
                <a:latin typeface="Franklin Gothic Book" panose="020B0503020102020204" pitchFamily="34" charset="0"/>
                <a:cs typeface="Segoe UI" panose="020B0502040204020203" pitchFamily="34" charset="0"/>
              </a:rPr>
              <a:t>THE IDEA……</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 xmlns:a16="http://schemas.microsoft.com/office/drawing/2014/main" id="{3217665F-0036-444A-8D4A-33AF36A36A4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smtClean="0">
                <a:solidFill>
                  <a:srgbClr val="E7E6E6"/>
                </a:solidFill>
                <a:latin typeface="Segoe UI" panose="020B0502040204020203" pitchFamily="34" charset="0"/>
                <a:cs typeface="Segoe UI" panose="020B0502040204020203" pitchFamily="34" charset="0"/>
              </a:rPr>
              <a:t> </a:t>
            </a:r>
            <a:endParaRPr lang="en-US" sz="2000" dirty="0">
              <a:solidFill>
                <a:srgbClr val="E7E6E6"/>
              </a:solidFill>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895" y="800416"/>
            <a:ext cx="4867741" cy="30424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521" y="1225579"/>
            <a:ext cx="3681177" cy="2132917"/>
          </a:xfrm>
          <a:prstGeom prst="rect">
            <a:avLst/>
          </a:prstGeom>
        </p:spPr>
      </p:pic>
    </p:spTree>
    <p:extLst>
      <p:ext uri="{BB962C8B-B14F-4D97-AF65-F5344CB8AC3E}">
        <p14:creationId xmlns:p14="http://schemas.microsoft.com/office/powerpoint/2010/main" val="198483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2C824B-4279-4D47-92DD-71F5353FAA23}"/>
              </a:ext>
            </a:extLst>
          </p:cNvPr>
          <p:cNvSpPr>
            <a:spLocks noGrp="1"/>
          </p:cNvSpPr>
          <p:nvPr>
            <p:ph type="title"/>
          </p:nvPr>
        </p:nvSpPr>
        <p:spPr>
          <a:xfrm>
            <a:off x="719144" y="1622358"/>
            <a:ext cx="10515600" cy="1325563"/>
          </a:xfrm>
        </p:spPr>
        <p:txBody>
          <a:bodyPr/>
          <a:lstStyle/>
          <a:p>
            <a:r>
              <a:rPr lang="en-US" dirty="0" smtClean="0">
                <a:latin typeface="Franklin Gothic Book" panose="020B0503020102020204" pitchFamily="34" charset="0"/>
                <a:cs typeface="Segoe UI" panose="020B0502040204020203" pitchFamily="34" charset="0"/>
              </a:rPr>
              <a:t> </a:t>
            </a:r>
            <a:endParaRPr lang="en-US" dirty="0">
              <a:latin typeface="Franklin Gothic Book" panose="020B0503020102020204" pitchFamily="34" charset="0"/>
              <a:cs typeface="Segoe UI" panose="020B0502040204020203" pitchFamily="34" charset="0"/>
            </a:endParaRPr>
          </a:p>
        </p:txBody>
      </p:sp>
      <p:graphicFrame>
        <p:nvGraphicFramePr>
          <p:cNvPr id="10" name="Diagram 9"/>
          <p:cNvGraphicFramePr/>
          <p:nvPr/>
        </p:nvGraphicFramePr>
        <p:xfrm>
          <a:off x="1264778" y="719667"/>
          <a:ext cx="8895222" cy="2091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p:cNvGraphicFramePr/>
          <p:nvPr>
            <p:extLst>
              <p:ext uri="{D42A27DB-BD31-4B8C-83A1-F6EECF244321}">
                <p14:modId xmlns:p14="http://schemas.microsoft.com/office/powerpoint/2010/main" val="1807204448"/>
              </p:ext>
            </p:extLst>
          </p:nvPr>
        </p:nvGraphicFramePr>
        <p:xfrm>
          <a:off x="948583" y="719666"/>
          <a:ext cx="9784935"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8771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 xmlns:a16="http://schemas.microsoft.com/office/drawing/2014/main" id="{942B920A-73AD-402A-8EEF-B88E1A9398B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 xmlns:a16="http://schemas.microsoft.com/office/drawing/2014/main" id="{7AE95D8F-9825-4222-8846-E3461598CC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smtClean="0">
                <a:solidFill>
                  <a:srgbClr val="FFFFFF"/>
                </a:solidFill>
                <a:latin typeface="Franklin Gothic Book" panose="020B0503020102020204" pitchFamily="34" charset="0"/>
                <a:cs typeface="Segoe UI" panose="020B0502040204020203" pitchFamily="34" charset="0"/>
              </a:rPr>
              <a:t>PROJECT ASSUMPTIONS……</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 xmlns:a16="http://schemas.microsoft.com/office/drawing/2014/main" id="{3217665F-0036-444A-8D4A-33AF36A36A4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smtClean="0">
                <a:solidFill>
                  <a:srgbClr val="E7E6E6"/>
                </a:solidFill>
                <a:latin typeface="Segoe UI" panose="020B0502040204020203" pitchFamily="34" charset="0"/>
                <a:cs typeface="Segoe UI" panose="020B0502040204020203" pitchFamily="34" charset="0"/>
              </a:rPr>
              <a:t> </a:t>
            </a:r>
            <a:endParaRPr lang="en-US" sz="2000" dirty="0">
              <a:solidFill>
                <a:srgbClr val="E7E6E6"/>
              </a:solidFill>
              <a:latin typeface="Segoe UI" panose="020B0502040204020203" pitchFamily="34" charset="0"/>
              <a:cs typeface="Segoe UI" panose="020B0502040204020203" pitchFamily="34" charset="0"/>
            </a:endParaRPr>
          </a:p>
        </p:txBody>
      </p:sp>
      <p:sp>
        <p:nvSpPr>
          <p:cNvPr id="4" name="TextBox 3"/>
          <p:cNvSpPr txBox="1"/>
          <p:nvPr/>
        </p:nvSpPr>
        <p:spPr>
          <a:xfrm>
            <a:off x="858416" y="1194317"/>
            <a:ext cx="4329404" cy="1754326"/>
          </a:xfrm>
          <a:prstGeom prst="rect">
            <a:avLst/>
          </a:prstGeom>
          <a:noFill/>
        </p:spPr>
        <p:txBody>
          <a:bodyPr wrap="square" rtlCol="0">
            <a:spAutoFit/>
          </a:bodyPr>
          <a:lstStyle/>
          <a:p>
            <a:r>
              <a:rPr lang="en-US" sz="5400" dirty="0" smtClean="0">
                <a:solidFill>
                  <a:srgbClr val="FFC000"/>
                </a:solidFill>
                <a:latin typeface="Algerian" panose="04020705040A02060702" pitchFamily="82" charset="0"/>
              </a:rPr>
              <a:t>STATIONARY CAMERA</a:t>
            </a:r>
            <a:endParaRPr lang="en-IN" sz="5400" dirty="0">
              <a:solidFill>
                <a:srgbClr val="FFC000"/>
              </a:solidFill>
              <a:latin typeface="Algerian" panose="04020705040A02060702" pitchFamily="82" charset="0"/>
            </a:endParaRPr>
          </a:p>
        </p:txBody>
      </p:sp>
      <p:sp>
        <p:nvSpPr>
          <p:cNvPr id="5" name="Rectangle 4"/>
          <p:cNvSpPr/>
          <p:nvPr/>
        </p:nvSpPr>
        <p:spPr>
          <a:xfrm>
            <a:off x="6758726" y="1194317"/>
            <a:ext cx="5058135" cy="1754326"/>
          </a:xfrm>
          <a:prstGeom prst="rect">
            <a:avLst/>
          </a:prstGeom>
        </p:spPr>
        <p:txBody>
          <a:bodyPr wrap="square">
            <a:spAutoFit/>
          </a:bodyPr>
          <a:lstStyle/>
          <a:p>
            <a:r>
              <a:rPr lang="en-US" sz="5400" dirty="0" smtClean="0">
                <a:solidFill>
                  <a:srgbClr val="92D050"/>
                </a:solidFill>
                <a:latin typeface="Algerian" panose="04020705040A02060702" pitchFamily="82" charset="0"/>
              </a:rPr>
              <a:t>STATIC BACKGROUND</a:t>
            </a:r>
            <a:endParaRPr lang="en-IN" sz="5400" dirty="0">
              <a:solidFill>
                <a:srgbClr val="92D050"/>
              </a:solidFill>
              <a:latin typeface="Algerian" panose="04020705040A02060702" pitchFamily="82" charset="0"/>
            </a:endParaRPr>
          </a:p>
        </p:txBody>
      </p:sp>
    </p:spTree>
    <p:extLst>
      <p:ext uri="{BB962C8B-B14F-4D97-AF65-F5344CB8AC3E}">
        <p14:creationId xmlns:p14="http://schemas.microsoft.com/office/powerpoint/2010/main" val="2613333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pPr marL="0" indent="0">
              <a:buNone/>
            </a:pPr>
            <a:r>
              <a:rPr lang="en-US" dirty="0">
                <a:latin typeface="Segoe UI" panose="020B0502040204020203" pitchFamily="34" charset="0"/>
                <a:cs typeface="Segoe UI" panose="020B0502040204020203" pitchFamily="34" charset="0"/>
              </a:rPr>
              <a:t> </a:t>
            </a:r>
          </a:p>
        </p:txBody>
      </p:sp>
      <p:sp>
        <p:nvSpPr>
          <p:cNvPr id="3" name="Title 2"/>
          <p:cNvSpPr>
            <a:spLocks noGrp="1"/>
          </p:cNvSpPr>
          <p:nvPr>
            <p:ph type="title"/>
          </p:nvPr>
        </p:nvSpPr>
        <p:spPr/>
        <p:txBody>
          <a:bodyPr/>
          <a:lstStyle/>
          <a:p>
            <a:r>
              <a:rPr lang="en-US" dirty="0" smtClean="0"/>
              <a:t> </a:t>
            </a:r>
            <a:endParaRPr lang="en-IN" dirty="0"/>
          </a:p>
        </p:txBody>
      </p:sp>
      <p:sp>
        <p:nvSpPr>
          <p:cNvPr id="2" name="Rectangle 1"/>
          <p:cNvSpPr/>
          <p:nvPr/>
        </p:nvSpPr>
        <p:spPr>
          <a:xfrm>
            <a:off x="179462" y="205100"/>
            <a:ext cx="11793196" cy="6494085"/>
          </a:xfrm>
          <a:prstGeom prst="rect">
            <a:avLst/>
          </a:prstGeom>
        </p:spPr>
        <p:txBody>
          <a:bodyPr wrap="square">
            <a:spAutoFit/>
          </a:bodyPr>
          <a:lstStyle/>
          <a:p>
            <a:endParaRPr lang="en-US" sz="1400" b="1" dirty="0" smtClean="0">
              <a:solidFill>
                <a:srgbClr val="000000"/>
              </a:solidFill>
              <a:latin typeface="Courier New" panose="02070309020205020404" pitchFamily="49" charset="0"/>
              <a:cs typeface="Courier New" panose="02070309020205020404" pitchFamily="49" charset="0"/>
            </a:endParaRPr>
          </a:p>
          <a:p>
            <a:r>
              <a:rPr lang="en-US" sz="2000" b="1" u="sng" dirty="0" smtClean="0">
                <a:solidFill>
                  <a:srgbClr val="000000"/>
                </a:solidFill>
                <a:latin typeface="Cooper Black" panose="0208090404030B020404" pitchFamily="18" charset="0"/>
                <a:cs typeface="Courier New" panose="02070309020205020404" pitchFamily="49" charset="0"/>
              </a:rPr>
              <a:t>CODE</a:t>
            </a:r>
            <a:r>
              <a:rPr lang="en-US" sz="2000" b="1" dirty="0" smtClean="0">
                <a:solidFill>
                  <a:srgbClr val="000000"/>
                </a:solidFill>
                <a:latin typeface="Cooper Black" panose="0208090404030B020404" pitchFamily="18" charset="0"/>
                <a:cs typeface="Courier New" panose="02070309020205020404" pitchFamily="49" charset="0"/>
              </a:rPr>
              <a:t> :</a:t>
            </a:r>
          </a:p>
          <a:p>
            <a:endParaRPr lang="en-US" sz="1600" b="1" dirty="0">
              <a:solidFill>
                <a:srgbClr val="000000"/>
              </a:solidFill>
              <a:latin typeface="Courier New" panose="02070309020205020404" pitchFamily="49" charset="0"/>
              <a:cs typeface="Courier New" panose="02070309020205020404" pitchFamily="49" charset="0"/>
            </a:endParaRPr>
          </a:p>
          <a:p>
            <a:endParaRPr lang="en-US" sz="1600" b="1" dirty="0" smtClean="0">
              <a:solidFill>
                <a:srgbClr val="000000"/>
              </a:solidFill>
              <a:latin typeface="Courier New" panose="02070309020205020404" pitchFamily="49" charset="0"/>
              <a:cs typeface="Courier New" panose="02070309020205020404" pitchFamily="49" charset="0"/>
            </a:endParaRPr>
          </a:p>
          <a:p>
            <a:r>
              <a:rPr lang="en-US" sz="2400" b="1" dirty="0" smtClean="0">
                <a:solidFill>
                  <a:srgbClr val="000000"/>
                </a:solidFill>
                <a:latin typeface="Courier New" panose="02070309020205020404" pitchFamily="49" charset="0"/>
                <a:cs typeface="Courier New" panose="02070309020205020404" pitchFamily="49" charset="0"/>
              </a:rPr>
              <a:t>%initialize the foreground object</a:t>
            </a:r>
            <a:endParaRPr lang="en-IN" sz="2400" b="1" dirty="0" smtClean="0">
              <a:solidFill>
                <a:srgbClr val="000000"/>
              </a:solidFill>
              <a:latin typeface="Courier New" panose="02070309020205020404" pitchFamily="49" charset="0"/>
              <a:cs typeface="Courier New" panose="02070309020205020404" pitchFamily="49" charset="0"/>
            </a:endParaRPr>
          </a:p>
          <a:p>
            <a:r>
              <a:rPr lang="en-IN" sz="2400" dirty="0" err="1" smtClean="0">
                <a:latin typeface="Courier New" panose="02070309020205020404" pitchFamily="49" charset="0"/>
                <a:cs typeface="Courier New" panose="02070309020205020404" pitchFamily="49" charset="0"/>
              </a:rPr>
              <a:t>foregroundDetector</a:t>
            </a:r>
            <a:r>
              <a:rPr lang="en-IN" sz="2400" dirty="0" smtClean="0">
                <a:latin typeface="Courier New" panose="02070309020205020404" pitchFamily="49" charset="0"/>
                <a:cs typeface="Courier New" panose="02070309020205020404" pitchFamily="49" charset="0"/>
              </a:rPr>
              <a:t> </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vision.ForegroundDetector</a:t>
            </a:r>
            <a:r>
              <a:rPr lang="en-IN" sz="2400" dirty="0">
                <a:latin typeface="Courier New" panose="02070309020205020404" pitchFamily="49" charset="0"/>
                <a:cs typeface="Courier New" panose="02070309020205020404" pitchFamily="49" charset="0"/>
              </a:rPr>
              <a:t>('</a:t>
            </a:r>
            <a:r>
              <a:rPr lang="en-IN" sz="2400" dirty="0" err="1">
                <a:latin typeface="Courier New" panose="02070309020205020404" pitchFamily="49" charset="0"/>
                <a:cs typeface="Courier New" panose="02070309020205020404" pitchFamily="49" charset="0"/>
              </a:rPr>
              <a:t>NumGaussians</a:t>
            </a:r>
            <a:r>
              <a:rPr lang="en-IN" sz="2400" dirty="0">
                <a:latin typeface="Courier New" panose="02070309020205020404" pitchFamily="49" charset="0"/>
                <a:cs typeface="Courier New" panose="02070309020205020404" pitchFamily="49" charset="0"/>
              </a:rPr>
              <a:t>', 3, ...</a:t>
            </a:r>
          </a:p>
          <a:p>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NumTrainingFrames</a:t>
            </a:r>
            <a:r>
              <a:rPr lang="en-IN" sz="2400" dirty="0">
                <a:latin typeface="Courier New" panose="02070309020205020404" pitchFamily="49" charset="0"/>
                <a:cs typeface="Courier New" panose="02070309020205020404" pitchFamily="49" charset="0"/>
              </a:rPr>
              <a:t>', 50);</a:t>
            </a:r>
          </a:p>
          <a:p>
            <a:endParaRPr lang="en-US" sz="2400" dirty="0" smtClean="0">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%read the image</a:t>
            </a:r>
            <a:endParaRPr lang="en-IN" sz="2400" b="1" dirty="0" smtClean="0">
              <a:latin typeface="Courier New" panose="02070309020205020404" pitchFamily="49" charset="0"/>
              <a:cs typeface="Courier New" panose="02070309020205020404" pitchFamily="49" charset="0"/>
            </a:endParaRPr>
          </a:p>
          <a:p>
            <a:r>
              <a:rPr lang="en-IN" sz="2400" dirty="0" smtClean="0">
                <a:latin typeface="Courier New" panose="02070309020205020404" pitchFamily="49" charset="0"/>
                <a:cs typeface="Courier New" panose="02070309020205020404" pitchFamily="49" charset="0"/>
              </a:rPr>
              <a:t>frame </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imread</a:t>
            </a:r>
            <a:r>
              <a:rPr lang="en-IN" sz="2400" dirty="0">
                <a:latin typeface="Courier New" panose="02070309020205020404" pitchFamily="49" charset="0"/>
                <a:cs typeface="Courier New" panose="02070309020205020404" pitchFamily="49" charset="0"/>
              </a:rPr>
              <a:t>('saved.jpg');</a:t>
            </a:r>
          </a:p>
          <a:p>
            <a:r>
              <a:rPr lang="en-IN" sz="2400" dirty="0" smtClean="0">
                <a:latin typeface="Courier New" panose="02070309020205020404" pitchFamily="49" charset="0"/>
                <a:cs typeface="Courier New" panose="02070309020205020404" pitchFamily="49" charset="0"/>
              </a:rPr>
              <a:t>foreground </a:t>
            </a:r>
            <a:r>
              <a:rPr lang="en-IN" sz="2400" dirty="0">
                <a:latin typeface="Courier New" panose="02070309020205020404" pitchFamily="49" charset="0"/>
                <a:cs typeface="Courier New" panose="02070309020205020404" pitchFamily="49" charset="0"/>
              </a:rPr>
              <a:t>= step(</a:t>
            </a:r>
            <a:r>
              <a:rPr lang="en-IN" sz="2400" dirty="0" err="1">
                <a:latin typeface="Courier New" panose="02070309020205020404" pitchFamily="49" charset="0"/>
                <a:cs typeface="Courier New" panose="02070309020205020404" pitchFamily="49" charset="0"/>
              </a:rPr>
              <a:t>foregroundDetector</a:t>
            </a:r>
            <a:r>
              <a:rPr lang="en-IN" sz="2400" dirty="0">
                <a:latin typeface="Courier New" panose="02070309020205020404" pitchFamily="49" charset="0"/>
                <a:cs typeface="Courier New" panose="02070309020205020404" pitchFamily="49" charset="0"/>
              </a:rPr>
              <a:t>, frame);</a:t>
            </a:r>
          </a:p>
          <a:p>
            <a:endParaRPr lang="en-US" sz="2400" dirty="0" smtClean="0">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%display the original image</a:t>
            </a:r>
            <a:endParaRPr lang="en-IN" sz="2400" b="1" dirty="0" smtClean="0">
              <a:latin typeface="Courier New" panose="02070309020205020404" pitchFamily="49" charset="0"/>
              <a:cs typeface="Courier New" panose="02070309020205020404" pitchFamily="49" charset="0"/>
            </a:endParaRPr>
          </a:p>
          <a:p>
            <a:r>
              <a:rPr lang="en-IN" sz="2400" dirty="0" smtClean="0">
                <a:latin typeface="Courier New" panose="02070309020205020404" pitchFamily="49" charset="0"/>
                <a:cs typeface="Courier New" panose="02070309020205020404" pitchFamily="49" charset="0"/>
              </a:rPr>
              <a:t>figure</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imshow</a:t>
            </a:r>
            <a:r>
              <a:rPr lang="en-IN" sz="2400" dirty="0">
                <a:latin typeface="Courier New" panose="02070309020205020404" pitchFamily="49" charset="0"/>
                <a:cs typeface="Courier New" panose="02070309020205020404" pitchFamily="49" charset="0"/>
              </a:rPr>
              <a:t>(frame); title('IMAGE');</a:t>
            </a:r>
          </a:p>
          <a:p>
            <a:endParaRPr lang="en-IN" sz="2400" dirty="0" smtClean="0">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%display the Foreground image</a:t>
            </a:r>
            <a:endParaRPr lang="en-IN" sz="2400" b="1" dirty="0">
              <a:latin typeface="Courier New" panose="02070309020205020404" pitchFamily="49" charset="0"/>
              <a:cs typeface="Courier New" panose="02070309020205020404" pitchFamily="49" charset="0"/>
            </a:endParaRPr>
          </a:p>
          <a:p>
            <a:r>
              <a:rPr lang="en-IN" sz="2400" dirty="0" smtClean="0">
                <a:latin typeface="Courier New" panose="02070309020205020404" pitchFamily="49" charset="0"/>
                <a:cs typeface="Courier New" panose="02070309020205020404" pitchFamily="49" charset="0"/>
              </a:rPr>
              <a:t>figure</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imshow</a:t>
            </a:r>
            <a:r>
              <a:rPr lang="en-IN" sz="2400" dirty="0">
                <a:latin typeface="Courier New" panose="02070309020205020404" pitchFamily="49" charset="0"/>
                <a:cs typeface="Courier New" panose="02070309020205020404" pitchFamily="49" charset="0"/>
              </a:rPr>
              <a:t>(foreground); title('Foreground');</a:t>
            </a:r>
          </a:p>
          <a:p>
            <a:endParaRPr lang="en-U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4892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5656" y="700755"/>
            <a:ext cx="11477002" cy="523220"/>
          </a:xfrm>
          <a:prstGeom prst="rect">
            <a:avLst/>
          </a:prstGeom>
          <a:noFill/>
        </p:spPr>
        <p:txBody>
          <a:bodyPr wrap="square" rtlCol="0">
            <a:spAutoFit/>
          </a:bodyPr>
          <a:lstStyle/>
          <a:p>
            <a:r>
              <a:rPr lang="en-US" sz="2800" dirty="0">
                <a:latin typeface="Bahnschrift" panose="020B0502040204020203" pitchFamily="34" charset="0"/>
              </a:rPr>
              <a:t> </a:t>
            </a:r>
            <a:r>
              <a:rPr lang="en-US" sz="2800" dirty="0" smtClean="0">
                <a:latin typeface="Bahnschrift" panose="020B0502040204020203" pitchFamily="34" charset="0"/>
              </a:rPr>
              <a:t>        </a:t>
            </a:r>
            <a:r>
              <a:rPr lang="en-US" sz="2800" b="1" u="sng" dirty="0" smtClean="0">
                <a:latin typeface="Bahnschrift" panose="020B0502040204020203" pitchFamily="34" charset="0"/>
              </a:rPr>
              <a:t>ORIGINAL IMAGE</a:t>
            </a:r>
            <a:r>
              <a:rPr lang="en-US" sz="2800" dirty="0" smtClean="0">
                <a:latin typeface="Bahnschrift" panose="020B0502040204020203" pitchFamily="34" charset="0"/>
              </a:rPr>
              <a:t>                                  </a:t>
            </a:r>
            <a:r>
              <a:rPr lang="en-US" sz="2800" b="1" u="sng" dirty="0" smtClean="0">
                <a:latin typeface="Bahnschrift" panose="020B0502040204020203" pitchFamily="34" charset="0"/>
              </a:rPr>
              <a:t>FOREGROUND IMAGE</a:t>
            </a:r>
            <a:r>
              <a:rPr lang="en-US" sz="2800" dirty="0" smtClean="0">
                <a:latin typeface="Bahnschrift" panose="020B0502040204020203" pitchFamily="34" charset="0"/>
              </a:rPr>
              <a:t>                                     </a:t>
            </a:r>
            <a:endParaRPr lang="en-IN" sz="2800" b="1" u="sng" dirty="0">
              <a:latin typeface="Bahnschrift" panose="020B05020402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56" y="1603403"/>
            <a:ext cx="5503492" cy="406245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343" y="1554796"/>
            <a:ext cx="5327128" cy="4111063"/>
          </a:xfrm>
          <a:prstGeom prst="rect">
            <a:avLst/>
          </a:prstGeom>
        </p:spPr>
      </p:pic>
    </p:spTree>
    <p:extLst>
      <p:ext uri="{BB962C8B-B14F-4D97-AF65-F5344CB8AC3E}">
        <p14:creationId xmlns:p14="http://schemas.microsoft.com/office/powerpoint/2010/main" val="3184373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pPr marL="0" indent="0">
              <a:buNone/>
            </a:pPr>
            <a:r>
              <a:rPr lang="en-US" dirty="0">
                <a:latin typeface="Segoe UI" panose="020B0502040204020203" pitchFamily="34" charset="0"/>
                <a:cs typeface="Segoe UI" panose="020B0502040204020203" pitchFamily="34" charset="0"/>
              </a:rPr>
              <a:t> </a:t>
            </a:r>
          </a:p>
        </p:txBody>
      </p:sp>
      <p:sp>
        <p:nvSpPr>
          <p:cNvPr id="3" name="Title 2"/>
          <p:cNvSpPr>
            <a:spLocks noGrp="1"/>
          </p:cNvSpPr>
          <p:nvPr>
            <p:ph type="title"/>
          </p:nvPr>
        </p:nvSpPr>
        <p:spPr/>
        <p:txBody>
          <a:bodyPr/>
          <a:lstStyle/>
          <a:p>
            <a:r>
              <a:rPr lang="en-US" dirty="0" smtClean="0"/>
              <a:t> </a:t>
            </a:r>
            <a:endParaRPr lang="en-IN" dirty="0"/>
          </a:p>
        </p:txBody>
      </p:sp>
      <p:sp>
        <p:nvSpPr>
          <p:cNvPr id="4" name="Rectangle 3"/>
          <p:cNvSpPr/>
          <p:nvPr/>
        </p:nvSpPr>
        <p:spPr>
          <a:xfrm>
            <a:off x="381711" y="365125"/>
            <a:ext cx="10727821" cy="5016758"/>
          </a:xfrm>
          <a:prstGeom prst="rect">
            <a:avLst/>
          </a:prstGeom>
        </p:spPr>
        <p:txBody>
          <a:bodyPr wrap="square">
            <a:spAutoFit/>
          </a:bodyPr>
          <a:lstStyle/>
          <a:p>
            <a:r>
              <a:rPr lang="en-US" sz="3200" b="1" dirty="0">
                <a:latin typeface="Courier New" panose="02070309020205020404" pitchFamily="49" charset="0"/>
                <a:cs typeface="Courier New" panose="02070309020205020404" pitchFamily="49" charset="0"/>
              </a:rPr>
              <a:t>%cleaning the Foreground image further</a:t>
            </a:r>
            <a:r>
              <a:rPr lang="en-US" sz="3200" dirty="0">
                <a:latin typeface="Courier New" panose="02070309020205020404" pitchFamily="49" charset="0"/>
                <a:cs typeface="Courier New" panose="02070309020205020404" pitchFamily="49" charset="0"/>
              </a:rPr>
              <a:t> </a:t>
            </a:r>
            <a:endParaRPr lang="en-IN" sz="3200" dirty="0">
              <a:latin typeface="Courier New" panose="02070309020205020404" pitchFamily="49" charset="0"/>
              <a:cs typeface="Courier New" panose="02070309020205020404" pitchFamily="49" charset="0"/>
            </a:endParaRPr>
          </a:p>
          <a:p>
            <a:r>
              <a:rPr lang="en-IN" sz="3200" dirty="0">
                <a:latin typeface="Courier New" panose="02070309020205020404" pitchFamily="49" charset="0"/>
                <a:cs typeface="Courier New" panose="02070309020205020404" pitchFamily="49" charset="0"/>
              </a:rPr>
              <a:t>se = </a:t>
            </a:r>
            <a:r>
              <a:rPr lang="en-IN" sz="3200" dirty="0" err="1">
                <a:latin typeface="Courier New" panose="02070309020205020404" pitchFamily="49" charset="0"/>
                <a:cs typeface="Courier New" panose="02070309020205020404" pitchFamily="49" charset="0"/>
              </a:rPr>
              <a:t>strel</a:t>
            </a:r>
            <a:r>
              <a:rPr lang="en-IN" sz="3200" dirty="0">
                <a:latin typeface="Courier New" panose="02070309020205020404" pitchFamily="49" charset="0"/>
                <a:cs typeface="Courier New" panose="02070309020205020404" pitchFamily="49" charset="0"/>
              </a:rPr>
              <a:t>('square', 3);</a:t>
            </a:r>
          </a:p>
          <a:p>
            <a:r>
              <a:rPr lang="en-IN" sz="3200" dirty="0" err="1">
                <a:latin typeface="Courier New" panose="02070309020205020404" pitchFamily="49" charset="0"/>
                <a:cs typeface="Courier New" panose="02070309020205020404" pitchFamily="49" charset="0"/>
              </a:rPr>
              <a:t>filteredForeground</a:t>
            </a:r>
            <a:r>
              <a:rPr lang="en-IN" sz="3200" dirty="0">
                <a:latin typeface="Courier New" panose="02070309020205020404" pitchFamily="49" charset="0"/>
                <a:cs typeface="Courier New" panose="02070309020205020404" pitchFamily="49" charset="0"/>
              </a:rPr>
              <a:t> = </a:t>
            </a:r>
            <a:r>
              <a:rPr lang="en-IN" sz="3200" dirty="0" err="1">
                <a:latin typeface="Courier New" panose="02070309020205020404" pitchFamily="49" charset="0"/>
                <a:cs typeface="Courier New" panose="02070309020205020404" pitchFamily="49" charset="0"/>
              </a:rPr>
              <a:t>imopen</a:t>
            </a:r>
            <a:r>
              <a:rPr lang="en-IN" sz="3200" dirty="0">
                <a:latin typeface="Courier New" panose="02070309020205020404" pitchFamily="49" charset="0"/>
                <a:cs typeface="Courier New" panose="02070309020205020404" pitchFamily="49" charset="0"/>
              </a:rPr>
              <a:t>(foreground, se);</a:t>
            </a:r>
          </a:p>
          <a:p>
            <a:endParaRPr lang="en-US" sz="3200"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%display the clean Foreground image</a:t>
            </a:r>
          </a:p>
          <a:p>
            <a:r>
              <a:rPr lang="en-US" sz="3200" dirty="0">
                <a:latin typeface="Courier New" panose="02070309020205020404" pitchFamily="49" charset="0"/>
                <a:cs typeface="Courier New" panose="02070309020205020404" pitchFamily="49" charset="0"/>
              </a:rPr>
              <a:t>figure; </a:t>
            </a:r>
            <a:r>
              <a:rPr lang="en-US" sz="3200" dirty="0" err="1">
                <a:latin typeface="Courier New" panose="02070309020205020404" pitchFamily="49" charset="0"/>
                <a:cs typeface="Courier New" panose="02070309020205020404" pitchFamily="49" charset="0"/>
              </a:rPr>
              <a:t>imshow</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filteredForeground</a:t>
            </a:r>
            <a:r>
              <a:rPr lang="en-US" sz="3200" dirty="0">
                <a:latin typeface="Courier New" panose="02070309020205020404" pitchFamily="49" charset="0"/>
                <a:cs typeface="Courier New" panose="02070309020205020404" pitchFamily="49" charset="0"/>
              </a:rPr>
              <a:t>); title('Clean Foreground');</a:t>
            </a:r>
          </a:p>
          <a:p>
            <a:endParaRPr lang="en-IN" sz="3200" dirty="0">
              <a:latin typeface="Courier New" panose="02070309020205020404" pitchFamily="49" charset="0"/>
              <a:cs typeface="Courier New" panose="02070309020205020404" pitchFamily="49" charset="0"/>
            </a:endParaRPr>
          </a:p>
          <a:p>
            <a:endParaRPr lang="en-IN"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6886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370" y="162371"/>
            <a:ext cx="11562460" cy="2677656"/>
          </a:xfrm>
          <a:prstGeom prst="rect">
            <a:avLst/>
          </a:prstGeom>
        </p:spPr>
        <p:txBody>
          <a:bodyPr wrap="square">
            <a:spAutoFit/>
          </a:bodyPr>
          <a:lstStyle/>
          <a:p>
            <a:r>
              <a:rPr lang="en-US" sz="2800" b="1" dirty="0" smtClean="0">
                <a:latin typeface="Courier New" panose="02070309020205020404" pitchFamily="49" charset="0"/>
                <a:cs typeface="Courier New" panose="02070309020205020404" pitchFamily="49" charset="0"/>
              </a:rPr>
              <a:t>MORPHOLOGICAL IMAGE OPENING</a:t>
            </a:r>
          </a:p>
          <a:p>
            <a:r>
              <a:rPr lang="en-US" sz="2800" b="1" dirty="0">
                <a:latin typeface="Courier New" panose="02070309020205020404" pitchFamily="49" charset="0"/>
                <a:cs typeface="Courier New" panose="02070309020205020404" pitchFamily="49" charset="0"/>
              </a:rPr>
              <a:t>	</a:t>
            </a:r>
            <a:r>
              <a:rPr lang="en-US" sz="2800" b="1" dirty="0" smtClean="0">
                <a:latin typeface="Courier New" panose="02070309020205020404" pitchFamily="49" charset="0"/>
                <a:cs typeface="Courier New" panose="02070309020205020404" pitchFamily="49" charset="0"/>
              </a:rPr>
              <a:t>- </a:t>
            </a:r>
            <a:r>
              <a:rPr lang="en-US" sz="2800" b="1" dirty="0" smtClean="0">
                <a:solidFill>
                  <a:srgbClr val="FF0000"/>
                </a:solidFill>
                <a:latin typeface="Courier New" panose="02070309020205020404" pitchFamily="49" charset="0"/>
                <a:cs typeface="Courier New" panose="02070309020205020404" pitchFamily="49" charset="0"/>
              </a:rPr>
              <a:t>EROSION FOLLOWED BY DILATION</a:t>
            </a:r>
          </a:p>
          <a:p>
            <a:r>
              <a:rPr lang="en-US" sz="2800" b="1" dirty="0">
                <a:latin typeface="Courier New" panose="02070309020205020404" pitchFamily="49" charset="0"/>
                <a:cs typeface="Courier New" panose="02070309020205020404" pitchFamily="49" charset="0"/>
              </a:rPr>
              <a:t>	</a:t>
            </a:r>
            <a:r>
              <a:rPr lang="en-US" sz="2800" b="1" dirty="0" smtClean="0">
                <a:latin typeface="Courier New" panose="02070309020205020404" pitchFamily="49" charset="0"/>
                <a:cs typeface="Courier New" panose="02070309020205020404" pitchFamily="49" charset="0"/>
              </a:rPr>
              <a:t>- </a:t>
            </a:r>
            <a:r>
              <a:rPr lang="en-US" sz="2800" b="1" dirty="0" smtClean="0">
                <a:solidFill>
                  <a:srgbClr val="FF0000"/>
                </a:solidFill>
                <a:latin typeface="Courier New" panose="02070309020205020404" pitchFamily="49" charset="0"/>
                <a:cs typeface="Courier New" panose="02070309020205020404" pitchFamily="49" charset="0"/>
              </a:rPr>
              <a:t>RESULT IS A FILTERED FOREGROUND IMAGE</a:t>
            </a:r>
          </a:p>
          <a:p>
            <a:endParaRPr lang="en-US" sz="2800" b="1" dirty="0">
              <a:latin typeface="Courier New" panose="02070309020205020404" pitchFamily="49" charset="0"/>
              <a:cs typeface="Courier New" panose="02070309020205020404" pitchFamily="49" charset="0"/>
            </a:endParaRPr>
          </a:p>
          <a:p>
            <a:endParaRPr lang="en-US" sz="2800" b="1" dirty="0" smtClean="0">
              <a:latin typeface="Courier New" panose="02070309020205020404" pitchFamily="49" charset="0"/>
              <a:cs typeface="Courier New" panose="02070309020205020404" pitchFamily="49" charset="0"/>
            </a:endParaRPr>
          </a:p>
          <a:p>
            <a:endParaRPr lang="en-US" sz="28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58" y="2007771"/>
            <a:ext cx="4583436" cy="397428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369" y="1623701"/>
            <a:ext cx="4101981" cy="2041264"/>
          </a:xfrm>
          <a:prstGeom prst="rect">
            <a:avLst/>
          </a:prstGeom>
        </p:spPr>
      </p:pic>
      <p:sp>
        <p:nvSpPr>
          <p:cNvPr id="8" name="Down Arrow 7"/>
          <p:cNvSpPr/>
          <p:nvPr/>
        </p:nvSpPr>
        <p:spPr>
          <a:xfrm>
            <a:off x="7353654" y="3879021"/>
            <a:ext cx="1461331" cy="572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7371" y="4637187"/>
            <a:ext cx="4101981" cy="1968712"/>
          </a:xfrm>
          <a:prstGeom prst="rect">
            <a:avLst/>
          </a:prstGeom>
        </p:spPr>
      </p:pic>
      <p:sp>
        <p:nvSpPr>
          <p:cNvPr id="10" name="TextBox 9"/>
          <p:cNvSpPr txBox="1"/>
          <p:nvPr/>
        </p:nvSpPr>
        <p:spPr>
          <a:xfrm>
            <a:off x="8998721" y="3994913"/>
            <a:ext cx="2005724" cy="369332"/>
          </a:xfrm>
          <a:prstGeom prst="rect">
            <a:avLst/>
          </a:prstGeom>
          <a:noFill/>
        </p:spPr>
        <p:txBody>
          <a:bodyPr wrap="square" rtlCol="0">
            <a:spAutoFit/>
          </a:bodyPr>
          <a:lstStyle/>
          <a:p>
            <a:r>
              <a:rPr lang="en-IN" b="1" dirty="0" smtClean="0"/>
              <a:t>Image opening</a:t>
            </a:r>
            <a:endParaRPr lang="en-IN" b="1" dirty="0"/>
          </a:p>
        </p:txBody>
      </p:sp>
    </p:spTree>
    <p:extLst>
      <p:ext uri="{BB962C8B-B14F-4D97-AF65-F5344CB8AC3E}">
        <p14:creationId xmlns:p14="http://schemas.microsoft.com/office/powerpoint/2010/main" val="3225569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2257214" y="594912"/>
            <a:ext cx="5406902" cy="793213"/>
          </a:xfrm>
        </p:spPr>
        <p:txBody>
          <a:bodyPr anchor="ctr">
            <a:normAutofit/>
          </a:bodyPr>
          <a:lstStyle/>
          <a:p>
            <a:r>
              <a:rPr lang="en-US" dirty="0" smtClean="0">
                <a:latin typeface="Cooper Black" panose="0208090404030B020404" pitchFamily="18" charset="0"/>
                <a:cs typeface="Segoe UI" panose="020B0502040204020203" pitchFamily="34" charset="0"/>
              </a:rPr>
              <a:t>PROBLEM..!</a:t>
            </a:r>
            <a:endParaRPr lang="en-US" dirty="0">
              <a:latin typeface="Cooper Black" panose="0208090404030B0204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485660" y="1742303"/>
            <a:ext cx="6155771" cy="3898333"/>
          </a:xfrm>
        </p:spPr>
        <p:txBody>
          <a:bodyPr vert="horz" lIns="91440" tIns="45720" rIns="91440" bIns="45720" rtlCol="0" anchor="t">
            <a:normAutofit/>
          </a:bodyPr>
          <a:lstStyle/>
          <a:p>
            <a:pPr marL="0" indent="0">
              <a:buNone/>
            </a:pPr>
            <a:endParaRPr lang="en-US" b="1" dirty="0" smtClean="0">
              <a:latin typeface="Comic Sans MS" panose="030F0702030302020204" pitchFamily="66" charset="0"/>
              <a:cs typeface="Segoe UI" panose="020B0502040204020203" pitchFamily="34" charset="0"/>
            </a:endParaRPr>
          </a:p>
          <a:p>
            <a:pPr marL="0" indent="0">
              <a:buNone/>
            </a:pPr>
            <a:r>
              <a:rPr lang="en-US" b="1" dirty="0" smtClean="0">
                <a:solidFill>
                  <a:schemeClr val="accent2">
                    <a:lumMod val="50000"/>
                  </a:schemeClr>
                </a:solidFill>
                <a:latin typeface="Comic Sans MS" panose="030F0702030302020204" pitchFamily="66" charset="0"/>
                <a:cs typeface="Segoe UI" panose="020B0502040204020203" pitchFamily="34" charset="0"/>
              </a:rPr>
              <a:t>DEVELOP A MATLAB CODE THAT CAN DETECT VEHICLES IN EACH FRAME OF A VIDEO AND GIVES THE VEHICLE COUNT OF THAT FRAME……</a:t>
            </a:r>
          </a:p>
          <a:p>
            <a:pPr marL="0" indent="0">
              <a:buNone/>
            </a:pPr>
            <a:endParaRPr lang="en-US" b="1" dirty="0">
              <a:solidFill>
                <a:schemeClr val="accent2">
                  <a:lumMod val="50000"/>
                </a:schemeClr>
              </a:solidFill>
              <a:latin typeface="Comic Sans MS" panose="030F0702030302020204" pitchFamily="66" charset="0"/>
              <a:cs typeface="Segoe UI" panose="020B0502040204020203" pitchFamily="34" charset="0"/>
            </a:endParaRPr>
          </a:p>
          <a:p>
            <a:pPr marL="0" indent="0">
              <a:buNone/>
            </a:pPr>
            <a:endParaRPr lang="en-US" b="1" dirty="0">
              <a:latin typeface="Comic Sans MS" panose="030F0702030302020204" pitchFamily="66"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8" y="239935"/>
            <a:ext cx="1802842" cy="15023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4182" y="1388125"/>
            <a:ext cx="4076241" cy="3999123"/>
          </a:xfrm>
          <a:prstGeom prst="rect">
            <a:avLst/>
          </a:prstGeom>
        </p:spPr>
      </p:pic>
    </p:spTree>
    <p:extLst>
      <p:ext uri="{BB962C8B-B14F-4D97-AF65-F5344CB8AC3E}">
        <p14:creationId xmlns:p14="http://schemas.microsoft.com/office/powerpoint/2010/main" val="38165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370" y="162371"/>
            <a:ext cx="11562460" cy="6001643"/>
          </a:xfrm>
          <a:prstGeom prst="rect">
            <a:avLst/>
          </a:prstGeom>
        </p:spPr>
        <p:txBody>
          <a:bodyPr wrap="square">
            <a:spAutoFit/>
          </a:bodyPr>
          <a:lstStyle/>
          <a:p>
            <a:endParaRPr lang="en-US" sz="2400" b="1" dirty="0" smtClean="0">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display the clean Foreground image</a:t>
            </a:r>
          </a:p>
          <a:p>
            <a:r>
              <a:rPr lang="en-US" sz="2400" dirty="0">
                <a:latin typeface="Courier New" panose="02070309020205020404" pitchFamily="49" charset="0"/>
                <a:cs typeface="Courier New" panose="02070309020205020404" pitchFamily="49" charset="0"/>
              </a:rPr>
              <a:t>figure; </a:t>
            </a:r>
            <a:r>
              <a:rPr lang="en-US" sz="2400" dirty="0" err="1">
                <a:latin typeface="Courier New" panose="02070309020205020404" pitchFamily="49" charset="0"/>
                <a:cs typeface="Courier New" panose="02070309020205020404" pitchFamily="49" charset="0"/>
              </a:rPr>
              <a:t>imshow</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filteredForeground</a:t>
            </a:r>
            <a:r>
              <a:rPr lang="en-US" sz="2400" dirty="0">
                <a:latin typeface="Courier New" panose="02070309020205020404" pitchFamily="49" charset="0"/>
                <a:cs typeface="Courier New" panose="02070309020205020404" pitchFamily="49" charset="0"/>
              </a:rPr>
              <a:t>); title('Clean Foreground');</a:t>
            </a:r>
            <a:endParaRPr lang="en-US" sz="2400" b="1" dirty="0">
              <a:latin typeface="Courier New" panose="02070309020205020404" pitchFamily="49" charset="0"/>
              <a:cs typeface="Courier New" panose="02070309020205020404" pitchFamily="49" charset="0"/>
            </a:endParaRPr>
          </a:p>
          <a:p>
            <a:endParaRPr lang="en-US" sz="2400" b="1" dirty="0" smtClean="0">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%blob analysis</a:t>
            </a:r>
            <a:endParaRPr lang="en-IN" sz="2400" b="1" dirty="0" smtClean="0">
              <a:latin typeface="Courier New" panose="02070309020205020404" pitchFamily="49" charset="0"/>
              <a:cs typeface="Courier New" panose="02070309020205020404" pitchFamily="49" charset="0"/>
            </a:endParaRPr>
          </a:p>
          <a:p>
            <a:r>
              <a:rPr lang="en-IN" sz="2400" dirty="0" err="1" smtClean="0">
                <a:latin typeface="Courier New" panose="02070309020205020404" pitchFamily="49" charset="0"/>
                <a:cs typeface="Courier New" panose="02070309020205020404" pitchFamily="49" charset="0"/>
              </a:rPr>
              <a:t>blobAnalysis</a:t>
            </a:r>
            <a:r>
              <a:rPr lang="en-IN" sz="2400" dirty="0" smtClean="0">
                <a:latin typeface="Courier New" panose="02070309020205020404" pitchFamily="49" charset="0"/>
                <a:cs typeface="Courier New" panose="02070309020205020404" pitchFamily="49" charset="0"/>
              </a:rPr>
              <a:t> </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vision.BlobAnalysis</a:t>
            </a:r>
            <a:r>
              <a:rPr lang="en-IN" sz="2400" dirty="0">
                <a:latin typeface="Courier New" panose="02070309020205020404" pitchFamily="49" charset="0"/>
                <a:cs typeface="Courier New" panose="02070309020205020404" pitchFamily="49" charset="0"/>
              </a:rPr>
              <a:t>('</a:t>
            </a:r>
            <a:r>
              <a:rPr lang="en-IN" sz="2400" dirty="0" err="1">
                <a:latin typeface="Courier New" panose="02070309020205020404" pitchFamily="49" charset="0"/>
                <a:cs typeface="Courier New" panose="02070309020205020404" pitchFamily="49" charset="0"/>
              </a:rPr>
              <a:t>BoundingBoxOutputPort</a:t>
            </a:r>
            <a:r>
              <a:rPr lang="en-IN" sz="2400" dirty="0">
                <a:latin typeface="Courier New" panose="02070309020205020404" pitchFamily="49" charset="0"/>
                <a:cs typeface="Courier New" panose="02070309020205020404" pitchFamily="49" charset="0"/>
              </a:rPr>
              <a:t>', true, ...</a:t>
            </a:r>
          </a:p>
          <a:p>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AreaOutputPort</a:t>
            </a:r>
            <a:r>
              <a:rPr lang="en-IN" sz="2400" dirty="0">
                <a:latin typeface="Courier New" panose="02070309020205020404" pitchFamily="49" charset="0"/>
                <a:cs typeface="Courier New" panose="02070309020205020404" pitchFamily="49" charset="0"/>
              </a:rPr>
              <a:t>', false, '</a:t>
            </a:r>
            <a:r>
              <a:rPr lang="en-IN" sz="2400" dirty="0" err="1">
                <a:latin typeface="Courier New" panose="02070309020205020404" pitchFamily="49" charset="0"/>
                <a:cs typeface="Courier New" panose="02070309020205020404" pitchFamily="49" charset="0"/>
              </a:rPr>
              <a:t>CentroidOutputPort</a:t>
            </a:r>
            <a:r>
              <a:rPr lang="en-IN" sz="2400" dirty="0">
                <a:latin typeface="Courier New" panose="02070309020205020404" pitchFamily="49" charset="0"/>
                <a:cs typeface="Courier New" panose="02070309020205020404" pitchFamily="49" charset="0"/>
              </a:rPr>
              <a:t>', false, ...</a:t>
            </a:r>
          </a:p>
          <a:p>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MinimumBlobArea</a:t>
            </a:r>
            <a:r>
              <a:rPr lang="en-IN" sz="2400" dirty="0">
                <a:latin typeface="Courier New" panose="02070309020205020404" pitchFamily="49" charset="0"/>
                <a:cs typeface="Courier New" panose="02070309020205020404" pitchFamily="49" charset="0"/>
              </a:rPr>
              <a:t>', 150);</a:t>
            </a:r>
          </a:p>
          <a:p>
            <a:endParaRPr lang="en-IN" sz="2400" dirty="0" smtClean="0">
              <a:latin typeface="Courier New" panose="02070309020205020404" pitchFamily="49" charset="0"/>
              <a:cs typeface="Courier New" panose="02070309020205020404" pitchFamily="49" charset="0"/>
            </a:endParaRPr>
          </a:p>
          <a:p>
            <a:r>
              <a:rPr lang="en-IN" sz="2400" dirty="0" err="1" smtClean="0">
                <a:latin typeface="Courier New" panose="02070309020205020404" pitchFamily="49" charset="0"/>
                <a:cs typeface="Courier New" panose="02070309020205020404" pitchFamily="49" charset="0"/>
              </a:rPr>
              <a:t>bbox</a:t>
            </a:r>
            <a:r>
              <a:rPr lang="en-IN" sz="2400" dirty="0" smtClean="0">
                <a:latin typeface="Courier New" panose="02070309020205020404" pitchFamily="49" charset="0"/>
                <a:cs typeface="Courier New" panose="02070309020205020404" pitchFamily="49" charset="0"/>
              </a:rPr>
              <a:t> </a:t>
            </a:r>
            <a:r>
              <a:rPr lang="en-IN" sz="2400" dirty="0">
                <a:latin typeface="Courier New" panose="02070309020205020404" pitchFamily="49" charset="0"/>
                <a:cs typeface="Courier New" panose="02070309020205020404" pitchFamily="49" charset="0"/>
              </a:rPr>
              <a:t>= step(</a:t>
            </a:r>
            <a:r>
              <a:rPr lang="en-IN" sz="2400" dirty="0" err="1">
                <a:latin typeface="Courier New" panose="02070309020205020404" pitchFamily="49" charset="0"/>
                <a:cs typeface="Courier New" panose="02070309020205020404" pitchFamily="49" charset="0"/>
              </a:rPr>
              <a:t>blobAnalysis</a:t>
            </a:r>
            <a:r>
              <a:rPr lang="en-IN" sz="2400" dirty="0">
                <a:latin typeface="Courier New" panose="02070309020205020404" pitchFamily="49" charset="0"/>
                <a:cs typeface="Courier New" panose="02070309020205020404" pitchFamily="49" charset="0"/>
              </a:rPr>
              <a:t>, </a:t>
            </a:r>
            <a:r>
              <a:rPr lang="en-IN" sz="2400" dirty="0" err="1">
                <a:latin typeface="Courier New" panose="02070309020205020404" pitchFamily="49" charset="0"/>
                <a:cs typeface="Courier New" panose="02070309020205020404" pitchFamily="49" charset="0"/>
              </a:rPr>
              <a:t>filteredForeground</a:t>
            </a:r>
            <a:r>
              <a:rPr lang="en-IN" sz="2400" dirty="0">
                <a:latin typeface="Courier New" panose="02070309020205020404" pitchFamily="49" charset="0"/>
                <a:cs typeface="Courier New" panose="02070309020205020404" pitchFamily="49" charset="0"/>
              </a:rPr>
              <a:t>);</a:t>
            </a:r>
          </a:p>
          <a:p>
            <a:endParaRPr lang="en-US" sz="2400" dirty="0" smtClean="0">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%insert rectangles on identified cars</a:t>
            </a:r>
          </a:p>
          <a:p>
            <a:r>
              <a:rPr lang="en-US" sz="2400" dirty="0" smtClean="0">
                <a:latin typeface="Courier New" panose="02070309020205020404" pitchFamily="49" charset="0"/>
                <a:cs typeface="Courier New" panose="02070309020205020404" pitchFamily="49" charset="0"/>
              </a:rPr>
              <a:t>result </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insertShape</a:t>
            </a:r>
            <a:r>
              <a:rPr lang="en-US" sz="2400" dirty="0">
                <a:latin typeface="Courier New" panose="02070309020205020404" pitchFamily="49" charset="0"/>
                <a:cs typeface="Courier New" panose="02070309020205020404" pitchFamily="49" charset="0"/>
              </a:rPr>
              <a:t>(frame, 'Rectangle', </a:t>
            </a:r>
            <a:r>
              <a:rPr lang="en-US" sz="2400" dirty="0" err="1">
                <a:latin typeface="Courier New" panose="02070309020205020404" pitchFamily="49" charset="0"/>
                <a:cs typeface="Courier New" panose="02070309020205020404" pitchFamily="49" charset="0"/>
              </a:rPr>
              <a:t>bbox</a:t>
            </a:r>
            <a:r>
              <a:rPr lang="en-US" sz="2400" dirty="0">
                <a:latin typeface="Courier New" panose="02070309020205020404" pitchFamily="49" charset="0"/>
                <a:cs typeface="Courier New" panose="02070309020205020404" pitchFamily="49" charset="0"/>
              </a:rPr>
              <a:t>, 'Color', 'green');</a:t>
            </a:r>
          </a:p>
          <a:p>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2619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254" y="225326"/>
            <a:ext cx="11488395" cy="4708981"/>
          </a:xfrm>
          <a:prstGeom prst="rect">
            <a:avLst/>
          </a:prstGeom>
        </p:spPr>
        <p:txBody>
          <a:bodyPr wrap="square">
            <a:spAutoFit/>
          </a:bodyPr>
          <a:lstStyle/>
          <a:p>
            <a:endParaRPr lang="en-US" sz="2000" b="1" dirty="0" smtClean="0">
              <a:latin typeface="Courier New" panose="02070309020205020404" pitchFamily="49" charset="0"/>
              <a:cs typeface="Courier New" panose="02070309020205020404" pitchFamily="49" charset="0"/>
            </a:endParaRPr>
          </a:p>
          <a:p>
            <a:r>
              <a:rPr lang="en-US" sz="2800" b="1" dirty="0" smtClean="0">
                <a:latin typeface="Courier New" panose="02070309020205020404" pitchFamily="49" charset="0"/>
                <a:cs typeface="Courier New" panose="02070309020205020404" pitchFamily="49" charset="0"/>
              </a:rPr>
              <a:t>%</a:t>
            </a:r>
            <a:r>
              <a:rPr lang="en-US" sz="2800" b="1" dirty="0">
                <a:latin typeface="Courier New" panose="02070309020205020404" pitchFamily="49" charset="0"/>
                <a:cs typeface="Courier New" panose="02070309020205020404" pitchFamily="49" charset="0"/>
              </a:rPr>
              <a:t>count the foreground images in the frame</a:t>
            </a:r>
            <a:endParaRPr lang="en-IN" sz="2800" b="1" dirty="0">
              <a:latin typeface="Courier New" panose="02070309020205020404" pitchFamily="49" charset="0"/>
              <a:cs typeface="Courier New" panose="02070309020205020404" pitchFamily="49" charset="0"/>
            </a:endParaRPr>
          </a:p>
          <a:p>
            <a:r>
              <a:rPr lang="en-IN" sz="2800" dirty="0" err="1">
                <a:latin typeface="Courier New" panose="02070309020205020404" pitchFamily="49" charset="0"/>
                <a:cs typeface="Courier New" panose="02070309020205020404" pitchFamily="49" charset="0"/>
              </a:rPr>
              <a:t>numCars</a:t>
            </a:r>
            <a:r>
              <a:rPr lang="en-IN" sz="2800" dirty="0">
                <a:latin typeface="Courier New" panose="02070309020205020404" pitchFamily="49" charset="0"/>
                <a:cs typeface="Courier New" panose="02070309020205020404" pitchFamily="49" charset="0"/>
              </a:rPr>
              <a:t> = size(</a:t>
            </a:r>
            <a:r>
              <a:rPr lang="en-IN" sz="2800" dirty="0" err="1">
                <a:latin typeface="Courier New" panose="02070309020205020404" pitchFamily="49" charset="0"/>
                <a:cs typeface="Courier New" panose="02070309020205020404" pitchFamily="49" charset="0"/>
              </a:rPr>
              <a:t>bbox</a:t>
            </a:r>
            <a:r>
              <a:rPr lang="en-IN" sz="2800" dirty="0">
                <a:latin typeface="Courier New" panose="02070309020205020404" pitchFamily="49" charset="0"/>
                <a:cs typeface="Courier New" panose="02070309020205020404" pitchFamily="49" charset="0"/>
              </a:rPr>
              <a:t>, 1);</a:t>
            </a:r>
          </a:p>
          <a:p>
            <a:endParaRPr lang="en-US" sz="2800" dirty="0">
              <a:latin typeface="Courier New" panose="02070309020205020404" pitchFamily="49" charset="0"/>
              <a:cs typeface="Courier New" panose="02070309020205020404" pitchFamily="49" charset="0"/>
            </a:endParaRPr>
          </a:p>
          <a:p>
            <a:r>
              <a:rPr lang="en-US" sz="2800" b="1" dirty="0">
                <a:latin typeface="Courier New" panose="02070309020205020404" pitchFamily="49" charset="0"/>
                <a:cs typeface="Courier New" panose="02070309020205020404" pitchFamily="49" charset="0"/>
              </a:rPr>
              <a:t>%find the final result</a:t>
            </a:r>
          </a:p>
          <a:p>
            <a:r>
              <a:rPr lang="en-US" sz="2800" dirty="0">
                <a:latin typeface="Courier New" panose="02070309020205020404" pitchFamily="49" charset="0"/>
                <a:cs typeface="Courier New" panose="02070309020205020404" pitchFamily="49" charset="0"/>
              </a:rPr>
              <a:t>result = </a:t>
            </a:r>
            <a:r>
              <a:rPr lang="en-US" sz="2800" dirty="0" err="1">
                <a:latin typeface="Courier New" panose="02070309020205020404" pitchFamily="49" charset="0"/>
                <a:cs typeface="Courier New" panose="02070309020205020404" pitchFamily="49" charset="0"/>
              </a:rPr>
              <a:t>insertText</a:t>
            </a:r>
            <a:r>
              <a:rPr lang="en-US" sz="2800" dirty="0">
                <a:latin typeface="Courier New" panose="02070309020205020404" pitchFamily="49" charset="0"/>
                <a:cs typeface="Courier New" panose="02070309020205020404" pitchFamily="49" charset="0"/>
              </a:rPr>
              <a:t>(result, [10 10], </a:t>
            </a:r>
            <a:r>
              <a:rPr lang="en-US" sz="2800" dirty="0" err="1">
                <a:latin typeface="Courier New" panose="02070309020205020404" pitchFamily="49" charset="0"/>
                <a:cs typeface="Courier New" panose="02070309020205020404" pitchFamily="49" charset="0"/>
              </a:rPr>
              <a:t>numCars</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BoxOpacity</a:t>
            </a:r>
            <a:r>
              <a:rPr lang="en-US" sz="2800" dirty="0">
                <a:latin typeface="Courier New" panose="02070309020205020404" pitchFamily="49" charset="0"/>
                <a:cs typeface="Courier New" panose="02070309020205020404" pitchFamily="49" charset="0"/>
              </a:rPr>
              <a:t>', 1, ...</a:t>
            </a:r>
          </a:p>
          <a:p>
            <a:r>
              <a:rPr lang="en-IN" sz="2800" dirty="0">
                <a:latin typeface="Courier New" panose="02070309020205020404" pitchFamily="49" charset="0"/>
                <a:cs typeface="Courier New" panose="02070309020205020404" pitchFamily="49" charset="0"/>
              </a:rPr>
              <a:t>    '</a:t>
            </a:r>
            <a:r>
              <a:rPr lang="en-IN" sz="2800" dirty="0" err="1">
                <a:latin typeface="Courier New" panose="02070309020205020404" pitchFamily="49" charset="0"/>
                <a:cs typeface="Courier New" panose="02070309020205020404" pitchFamily="49" charset="0"/>
              </a:rPr>
              <a:t>FontSize</a:t>
            </a:r>
            <a:r>
              <a:rPr lang="en-IN" sz="2800" dirty="0">
                <a:latin typeface="Courier New" panose="02070309020205020404" pitchFamily="49" charset="0"/>
                <a:cs typeface="Courier New" panose="02070309020205020404" pitchFamily="49" charset="0"/>
              </a:rPr>
              <a:t>', 14);</a:t>
            </a:r>
          </a:p>
          <a:p>
            <a:endParaRPr lang="en-US" sz="2800" dirty="0">
              <a:latin typeface="Courier New" panose="02070309020205020404" pitchFamily="49" charset="0"/>
              <a:cs typeface="Courier New" panose="02070309020205020404" pitchFamily="49" charset="0"/>
            </a:endParaRPr>
          </a:p>
          <a:p>
            <a:r>
              <a:rPr lang="en-US" sz="2800" b="1" dirty="0">
                <a:latin typeface="Courier New" panose="02070309020205020404" pitchFamily="49" charset="0"/>
                <a:cs typeface="Courier New" panose="02070309020205020404" pitchFamily="49" charset="0"/>
              </a:rPr>
              <a:t>%display the final image with the cars detected</a:t>
            </a:r>
          </a:p>
          <a:p>
            <a:r>
              <a:rPr lang="en-US" sz="2800" dirty="0">
                <a:latin typeface="Courier New" panose="02070309020205020404" pitchFamily="49" charset="0"/>
                <a:cs typeface="Courier New" panose="02070309020205020404" pitchFamily="49" charset="0"/>
              </a:rPr>
              <a:t>figure; </a:t>
            </a:r>
            <a:r>
              <a:rPr lang="en-US" sz="2800" dirty="0" err="1">
                <a:latin typeface="Courier New" panose="02070309020205020404" pitchFamily="49" charset="0"/>
                <a:cs typeface="Courier New" panose="02070309020205020404" pitchFamily="49" charset="0"/>
              </a:rPr>
              <a:t>imshow</a:t>
            </a:r>
            <a:r>
              <a:rPr lang="en-US" sz="2800" dirty="0">
                <a:latin typeface="Courier New" panose="02070309020205020404" pitchFamily="49" charset="0"/>
                <a:cs typeface="Courier New" panose="02070309020205020404" pitchFamily="49" charset="0"/>
              </a:rPr>
              <a:t>(result); title('Detected Cars');</a:t>
            </a:r>
          </a:p>
        </p:txBody>
      </p:sp>
    </p:spTree>
    <p:extLst>
      <p:ext uri="{BB962C8B-B14F-4D97-AF65-F5344CB8AC3E}">
        <p14:creationId xmlns:p14="http://schemas.microsoft.com/office/powerpoint/2010/main" val="1215403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5656" y="700755"/>
            <a:ext cx="11477002" cy="523220"/>
          </a:xfrm>
          <a:prstGeom prst="rect">
            <a:avLst/>
          </a:prstGeom>
          <a:noFill/>
        </p:spPr>
        <p:txBody>
          <a:bodyPr wrap="square" rtlCol="0">
            <a:spAutoFit/>
          </a:bodyPr>
          <a:lstStyle/>
          <a:p>
            <a:r>
              <a:rPr lang="en-US" sz="2800" dirty="0" smtClean="0">
                <a:latin typeface="Bahnschrift" panose="020B0502040204020203" pitchFamily="34" charset="0"/>
              </a:rPr>
              <a:t>  </a:t>
            </a:r>
            <a:r>
              <a:rPr lang="en-US" sz="2800" b="1" u="sng" dirty="0" smtClean="0">
                <a:latin typeface="Bahnschrift" panose="020B0502040204020203" pitchFamily="34" charset="0"/>
              </a:rPr>
              <a:t>CLEAN FOREGROUND IMAGE</a:t>
            </a:r>
            <a:r>
              <a:rPr lang="en-US" sz="2800" dirty="0" smtClean="0">
                <a:latin typeface="Bahnschrift" panose="020B0502040204020203" pitchFamily="34" charset="0"/>
              </a:rPr>
              <a:t>                         </a:t>
            </a:r>
            <a:r>
              <a:rPr lang="en-US" sz="2800" b="1" u="sng" dirty="0" smtClean="0">
                <a:latin typeface="Bahnschrift" panose="020B0502040204020203" pitchFamily="34" charset="0"/>
              </a:rPr>
              <a:t>DETECTED CARS</a:t>
            </a:r>
            <a:r>
              <a:rPr lang="en-US" sz="2800" dirty="0" smtClean="0">
                <a:latin typeface="Bahnschrift" panose="020B0502040204020203" pitchFamily="34" charset="0"/>
              </a:rPr>
              <a:t>                                   </a:t>
            </a:r>
            <a:endParaRPr lang="en-IN" sz="2800" b="1" u="sng" dirty="0">
              <a:latin typeface="Bahnschrif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69" y="1654704"/>
            <a:ext cx="5657315" cy="39257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529" y="1654704"/>
            <a:ext cx="5529129" cy="3925700"/>
          </a:xfrm>
          <a:prstGeom prst="rect">
            <a:avLst/>
          </a:prstGeom>
        </p:spPr>
      </p:pic>
    </p:spTree>
    <p:extLst>
      <p:ext uri="{BB962C8B-B14F-4D97-AF65-F5344CB8AC3E}">
        <p14:creationId xmlns:p14="http://schemas.microsoft.com/office/powerpoint/2010/main" val="610905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4956562" y="5110224"/>
            <a:ext cx="7152830" cy="1461492"/>
          </a:xfrm>
        </p:spPr>
        <p:txBody>
          <a:bodyPr anchor="t">
            <a:normAutofit/>
          </a:bodyPr>
          <a:lstStyle/>
          <a:p>
            <a:pPr algn="l"/>
            <a:r>
              <a:rPr lang="en-US" sz="2400" dirty="0" smtClean="0">
                <a:latin typeface="Franklin Gothic Book" panose="020B0503020102020204" pitchFamily="34" charset="0"/>
                <a:cs typeface="Segoe UI" panose="020B0502040204020203" pitchFamily="34" charset="0"/>
              </a:rPr>
              <a:t> </a:t>
            </a:r>
            <a:endParaRPr lang="en-US" sz="2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4021530" y="3779225"/>
            <a:ext cx="7017372" cy="1963549"/>
          </a:xfrm>
        </p:spPr>
        <p:txBody>
          <a:bodyPr anchor="b">
            <a:noAutofit/>
          </a:bodyPr>
          <a:lstStyle/>
          <a:p>
            <a:pPr algn="l"/>
            <a:r>
              <a:rPr lang="en-US" sz="2800" u="sng" dirty="0" smtClean="0">
                <a:solidFill>
                  <a:schemeClr val="tx1">
                    <a:lumMod val="95000"/>
                    <a:lumOff val="5000"/>
                  </a:schemeClr>
                </a:solidFill>
                <a:latin typeface="Gill Sans Ultra Bold" panose="020B0A02020104020203" pitchFamily="34" charset="0"/>
              </a:rPr>
              <a:t>Project status</a:t>
            </a:r>
            <a:r>
              <a:rPr lang="en-US" sz="2800" dirty="0" smtClean="0">
                <a:solidFill>
                  <a:schemeClr val="tx1">
                    <a:lumMod val="95000"/>
                    <a:lumOff val="5000"/>
                  </a:schemeClr>
                </a:solidFill>
                <a:latin typeface="Gill Sans Ultra Bold" panose="020B0A02020104020203" pitchFamily="34" charset="0"/>
              </a:rPr>
              <a:t>:</a:t>
            </a:r>
          </a:p>
          <a:p>
            <a:pPr algn="l"/>
            <a:r>
              <a:rPr lang="en-US" b="1" dirty="0" smtClean="0">
                <a:solidFill>
                  <a:schemeClr val="tx1">
                    <a:lumMod val="95000"/>
                    <a:lumOff val="5000"/>
                  </a:schemeClr>
                </a:solidFill>
                <a:latin typeface="Gigi" panose="04040504061007020D02" pitchFamily="82" charset="0"/>
              </a:rPr>
              <a:t>Stage 1 – </a:t>
            </a:r>
            <a:r>
              <a:rPr lang="en-US" b="1" dirty="0" smtClean="0">
                <a:solidFill>
                  <a:srgbClr val="00B050"/>
                </a:solidFill>
                <a:latin typeface="Gigi" panose="04040504061007020D02" pitchFamily="82" charset="0"/>
              </a:rPr>
              <a:t>completed</a:t>
            </a:r>
          </a:p>
          <a:p>
            <a:pPr algn="l"/>
            <a:r>
              <a:rPr lang="en-US" b="1" dirty="0" smtClean="0">
                <a:solidFill>
                  <a:schemeClr val="tx1">
                    <a:lumMod val="95000"/>
                    <a:lumOff val="5000"/>
                  </a:schemeClr>
                </a:solidFill>
                <a:latin typeface="Gigi" panose="04040504061007020D02" pitchFamily="82" charset="0"/>
              </a:rPr>
              <a:t>Stage 2 – </a:t>
            </a:r>
            <a:r>
              <a:rPr lang="en-US" b="1" dirty="0" smtClean="0">
                <a:solidFill>
                  <a:srgbClr val="00B050"/>
                </a:solidFill>
                <a:latin typeface="Gigi" panose="04040504061007020D02" pitchFamily="82" charset="0"/>
              </a:rPr>
              <a:t>completed</a:t>
            </a:r>
          </a:p>
          <a:p>
            <a:pPr algn="l"/>
            <a:r>
              <a:rPr lang="en-US" b="1" dirty="0" smtClean="0">
                <a:solidFill>
                  <a:schemeClr val="tx1">
                    <a:lumMod val="95000"/>
                    <a:lumOff val="5000"/>
                  </a:schemeClr>
                </a:solidFill>
                <a:latin typeface="Gigi" panose="04040504061007020D02" pitchFamily="82" charset="0"/>
              </a:rPr>
              <a:t>Stage 3 – </a:t>
            </a:r>
            <a:r>
              <a:rPr lang="en-US" b="1" dirty="0" smtClean="0">
                <a:solidFill>
                  <a:srgbClr val="FF0000"/>
                </a:solidFill>
                <a:latin typeface="Gigi" panose="04040504061007020D02" pitchFamily="82" charset="0"/>
              </a:rPr>
              <a:t>incomplete </a:t>
            </a:r>
          </a:p>
        </p:txBody>
      </p:sp>
      <p:sp>
        <p:nvSpPr>
          <p:cNvPr id="29" name="Freeform: Shape 28">
            <a:extLst>
              <a:ext uri="{FF2B5EF4-FFF2-40B4-BE49-F238E27FC236}">
                <a16:creationId xmlns=""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980302" y="1326143"/>
            <a:ext cx="1827742" cy="1827742"/>
          </a:xfrm>
          <a:prstGeom prst="rect">
            <a:avLst/>
          </a:prstGeom>
        </p:spPr>
      </p:pic>
      <p:pic>
        <p:nvPicPr>
          <p:cNvPr id="7" name="Graphic 6" descr="Blackboard">
            <a:extLst>
              <a:ext uri="{FF2B5EF4-FFF2-40B4-BE49-F238E27FC236}">
                <a16:creationId xmlns=""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725024" y="327889"/>
            <a:ext cx="2260711" cy="2260711"/>
          </a:xfrm>
          <a:prstGeom prst="rect">
            <a:avLst/>
          </a:prstGeom>
        </p:spPr>
      </p:pic>
      <p:sp>
        <p:nvSpPr>
          <p:cNvPr id="4" name="AutoShape 2" descr="How do I make a desktop launcher for MATLAB in Linux? - MATLA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ight Brace 5"/>
          <p:cNvSpPr/>
          <p:nvPr/>
        </p:nvSpPr>
        <p:spPr>
          <a:xfrm>
            <a:off x="6614445" y="4375447"/>
            <a:ext cx="692209" cy="828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 name="TextBox 7"/>
          <p:cNvSpPr txBox="1"/>
          <p:nvPr/>
        </p:nvSpPr>
        <p:spPr>
          <a:xfrm>
            <a:off x="7387340" y="4605252"/>
            <a:ext cx="2818741" cy="369332"/>
          </a:xfrm>
          <a:prstGeom prst="rect">
            <a:avLst/>
          </a:prstGeom>
          <a:noFill/>
        </p:spPr>
        <p:txBody>
          <a:bodyPr wrap="square" rtlCol="0">
            <a:spAutoFit/>
          </a:bodyPr>
          <a:lstStyle/>
          <a:p>
            <a:r>
              <a:rPr lang="en-US" b="1" dirty="0" smtClean="0"/>
              <a:t>Image processing - TRAIN</a:t>
            </a:r>
            <a:endParaRPr lang="en-IN" b="1" dirty="0"/>
          </a:p>
        </p:txBody>
      </p:sp>
      <p:sp>
        <p:nvSpPr>
          <p:cNvPr id="10" name="Right Brace 9"/>
          <p:cNvSpPr/>
          <p:nvPr/>
        </p:nvSpPr>
        <p:spPr>
          <a:xfrm>
            <a:off x="6614445" y="5248998"/>
            <a:ext cx="692209" cy="4168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TextBox 11"/>
          <p:cNvSpPr txBox="1"/>
          <p:nvPr/>
        </p:nvSpPr>
        <p:spPr>
          <a:xfrm>
            <a:off x="7387340" y="5280209"/>
            <a:ext cx="2428624" cy="369332"/>
          </a:xfrm>
          <a:prstGeom prst="rect">
            <a:avLst/>
          </a:prstGeom>
          <a:noFill/>
        </p:spPr>
        <p:txBody>
          <a:bodyPr wrap="square" rtlCol="0">
            <a:spAutoFit/>
          </a:bodyPr>
          <a:lstStyle/>
          <a:p>
            <a:r>
              <a:rPr lang="en-US" b="1" dirty="0" smtClean="0"/>
              <a:t>Video processing - TEST</a:t>
            </a:r>
            <a:endParaRPr lang="en-IN" b="1" dirty="0"/>
          </a:p>
        </p:txBody>
      </p:sp>
    </p:spTree>
    <p:extLst>
      <p:ext uri="{BB962C8B-B14F-4D97-AF65-F5344CB8AC3E}">
        <p14:creationId xmlns:p14="http://schemas.microsoft.com/office/powerpoint/2010/main" val="4004910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4956562" y="5110224"/>
            <a:ext cx="7152830" cy="1461492"/>
          </a:xfrm>
        </p:spPr>
        <p:txBody>
          <a:bodyPr anchor="t">
            <a:normAutofit/>
          </a:bodyPr>
          <a:lstStyle/>
          <a:p>
            <a:pPr algn="l"/>
            <a:r>
              <a:rPr lang="en-US" sz="2400" dirty="0" smtClean="0">
                <a:latin typeface="Franklin Gothic Book" panose="020B0503020102020204" pitchFamily="34" charset="0"/>
                <a:cs typeface="Segoe UI" panose="020B0502040204020203" pitchFamily="34" charset="0"/>
              </a:rPr>
              <a:t> </a:t>
            </a:r>
            <a:endParaRPr lang="en-US" sz="2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4021530" y="3779225"/>
            <a:ext cx="7017372" cy="1963549"/>
          </a:xfrm>
        </p:spPr>
        <p:txBody>
          <a:bodyPr anchor="b">
            <a:noAutofit/>
          </a:bodyPr>
          <a:lstStyle/>
          <a:p>
            <a:pPr algn="l"/>
            <a:endParaRPr lang="en-US" sz="8000" dirty="0" smtClean="0">
              <a:solidFill>
                <a:srgbClr val="FF0000"/>
              </a:solidFill>
              <a:latin typeface="Gigi" panose="04040504061007020D02" pitchFamily="82" charset="0"/>
            </a:endParaRPr>
          </a:p>
          <a:p>
            <a:pPr algn="l"/>
            <a:r>
              <a:rPr lang="en-US" sz="8000" b="1" dirty="0" smtClean="0">
                <a:solidFill>
                  <a:srgbClr val="FF0000"/>
                </a:solidFill>
                <a:latin typeface="Gigi" panose="04040504061007020D02" pitchFamily="82" charset="0"/>
              </a:rPr>
              <a:t>THANK YOU</a:t>
            </a:r>
            <a:endParaRPr lang="en-US" sz="8000" b="1" dirty="0">
              <a:solidFill>
                <a:srgbClr val="FF0000"/>
              </a:solidFill>
              <a:latin typeface="Gigi" panose="04040504061007020D02" pitchFamily="82" charset="0"/>
            </a:endParaRPr>
          </a:p>
        </p:txBody>
      </p:sp>
      <p:sp>
        <p:nvSpPr>
          <p:cNvPr id="29" name="Freeform: Shape 28">
            <a:extLst>
              <a:ext uri="{FF2B5EF4-FFF2-40B4-BE49-F238E27FC236}">
                <a16:creationId xmlns=""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980302" y="1326143"/>
            <a:ext cx="1827742" cy="1827742"/>
          </a:xfrm>
          <a:prstGeom prst="rect">
            <a:avLst/>
          </a:prstGeom>
        </p:spPr>
      </p:pic>
      <p:pic>
        <p:nvPicPr>
          <p:cNvPr id="7" name="Graphic 6" descr="Blackboard">
            <a:extLst>
              <a:ext uri="{FF2B5EF4-FFF2-40B4-BE49-F238E27FC236}">
                <a16:creationId xmlns=""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725024" y="327889"/>
            <a:ext cx="2260711" cy="2260711"/>
          </a:xfrm>
          <a:prstGeom prst="rect">
            <a:avLst/>
          </a:prstGeom>
        </p:spPr>
      </p:pic>
      <p:sp>
        <p:nvSpPr>
          <p:cNvPr id="4" name="AutoShape 2" descr="How do I make a desktop launcher for MATLAB in Linux? - MATLA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87961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2257214" y="594912"/>
            <a:ext cx="5406902" cy="793213"/>
          </a:xfrm>
        </p:spPr>
        <p:txBody>
          <a:bodyPr anchor="ctr">
            <a:normAutofit fontScale="90000"/>
          </a:bodyPr>
          <a:lstStyle/>
          <a:p>
            <a:r>
              <a:rPr lang="en-US" u="sng" dirty="0" smtClean="0">
                <a:latin typeface="Cooper Black" panose="0208090404030B020404" pitchFamily="18" charset="0"/>
                <a:cs typeface="Segoe UI" panose="020B0502040204020203" pitchFamily="34" charset="0"/>
              </a:rPr>
              <a:t>Literature survey-1</a:t>
            </a:r>
            <a:endParaRPr lang="en-US" u="sng" dirty="0">
              <a:latin typeface="Cooper Black" panose="0208090404030B0204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502751" y="1742303"/>
            <a:ext cx="10435865" cy="3898333"/>
          </a:xfrm>
        </p:spPr>
        <p:txBody>
          <a:bodyPr vert="horz" lIns="91440" tIns="45720" rIns="91440" bIns="45720" rtlCol="0" anchor="t">
            <a:normAutofit/>
          </a:bodyPr>
          <a:lstStyle/>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r>
              <a:rPr lang="en-US" sz="2000" b="1" dirty="0" smtClean="0">
                <a:latin typeface="Comic Sans MS" panose="030F0702030302020204" pitchFamily="66" charset="0"/>
                <a:cs typeface="Segoe UI" panose="020B0502040204020203" pitchFamily="34" charset="0"/>
              </a:rPr>
              <a:t>Title:  </a:t>
            </a:r>
            <a:r>
              <a:rPr lang="en-US" sz="2000" b="1" dirty="0" smtClean="0">
                <a:solidFill>
                  <a:srgbClr val="00B050"/>
                </a:solidFill>
                <a:latin typeface="Comic Sans MS" panose="030F0702030302020204" pitchFamily="66" charset="0"/>
                <a:cs typeface="Segoe UI" panose="020B0502040204020203" pitchFamily="34" charset="0"/>
              </a:rPr>
              <a:t>A survey on different background subtraction method for moving object    	detection</a:t>
            </a:r>
          </a:p>
          <a:p>
            <a:pPr marL="0" indent="0">
              <a:buNone/>
            </a:pPr>
            <a:endParaRPr lang="en-US" sz="2000" b="1" dirty="0">
              <a:latin typeface="Comic Sans MS" panose="030F0702030302020204" pitchFamily="66" charset="0"/>
              <a:cs typeface="Segoe UI" panose="020B0502040204020203" pitchFamily="34" charset="0"/>
            </a:endParaRPr>
          </a:p>
          <a:p>
            <a:pPr marL="0" indent="0">
              <a:buNone/>
            </a:pPr>
            <a:r>
              <a:rPr lang="en-US" sz="2000" b="1" dirty="0" smtClean="0">
                <a:latin typeface="Comic Sans MS" panose="030F0702030302020204" pitchFamily="66" charset="0"/>
                <a:cs typeface="Segoe UI" panose="020B0502040204020203" pitchFamily="34" charset="0"/>
              </a:rPr>
              <a:t>Year:  </a:t>
            </a:r>
            <a:r>
              <a:rPr lang="en-US" sz="2000" b="1" dirty="0" smtClean="0">
                <a:solidFill>
                  <a:srgbClr val="00B050"/>
                </a:solidFill>
                <a:latin typeface="Comic Sans MS" panose="030F0702030302020204" pitchFamily="66" charset="0"/>
                <a:cs typeface="Segoe UI" panose="020B0502040204020203" pitchFamily="34" charset="0"/>
              </a:rPr>
              <a:t>October 2016</a:t>
            </a:r>
          </a:p>
          <a:p>
            <a:pPr marL="0" indent="0">
              <a:buNone/>
            </a:pPr>
            <a:endParaRPr lang="en-US" sz="2000" b="1" dirty="0">
              <a:latin typeface="Comic Sans MS" panose="030F0702030302020204" pitchFamily="66" charset="0"/>
              <a:cs typeface="Segoe UI" panose="020B0502040204020203" pitchFamily="34" charset="0"/>
            </a:endParaRPr>
          </a:p>
          <a:p>
            <a:pPr marL="0" indent="0">
              <a:buNone/>
            </a:pPr>
            <a:r>
              <a:rPr lang="en-US" sz="2000" b="1" dirty="0" smtClean="0">
                <a:latin typeface="Comic Sans MS" panose="030F0702030302020204" pitchFamily="66" charset="0"/>
                <a:cs typeface="Segoe UI" panose="020B0502040204020203" pitchFamily="34" charset="0"/>
              </a:rPr>
              <a:t>Authors :</a:t>
            </a:r>
          </a:p>
          <a:p>
            <a:pPr marL="0" indent="0">
              <a:buNone/>
            </a:pPr>
            <a:r>
              <a:rPr lang="en-US" sz="2000" b="1" dirty="0">
                <a:latin typeface="Comic Sans MS" panose="030F0702030302020204" pitchFamily="66" charset="0"/>
                <a:cs typeface="Segoe UI" panose="020B0502040204020203" pitchFamily="34" charset="0"/>
              </a:rPr>
              <a:t>	</a:t>
            </a:r>
            <a:r>
              <a:rPr lang="en-US" sz="2000" b="1" dirty="0" smtClean="0">
                <a:solidFill>
                  <a:srgbClr val="00B050"/>
                </a:solidFill>
                <a:latin typeface="Comic Sans MS" panose="030F0702030302020204" pitchFamily="66" charset="0"/>
                <a:cs typeface="Segoe UI" panose="020B0502040204020203" pitchFamily="34" charset="0"/>
              </a:rPr>
              <a:t>1.Rajkumari Bidyalakshmi Devi</a:t>
            </a:r>
          </a:p>
          <a:p>
            <a:pPr marL="0" indent="0">
              <a:buNone/>
            </a:pPr>
            <a:r>
              <a:rPr lang="en-US" sz="2000" b="1" dirty="0">
                <a:solidFill>
                  <a:srgbClr val="00B050"/>
                </a:solidFill>
                <a:latin typeface="Comic Sans MS" panose="030F0702030302020204" pitchFamily="66" charset="0"/>
                <a:cs typeface="Segoe UI" panose="020B0502040204020203" pitchFamily="34" charset="0"/>
              </a:rPr>
              <a:t>	</a:t>
            </a:r>
            <a:r>
              <a:rPr lang="en-US" sz="2000" b="1" dirty="0" smtClean="0">
                <a:solidFill>
                  <a:srgbClr val="00B050"/>
                </a:solidFill>
                <a:latin typeface="Comic Sans MS" panose="030F0702030302020204" pitchFamily="66" charset="0"/>
                <a:cs typeface="Segoe UI" panose="020B0502040204020203" pitchFamily="34" charset="0"/>
              </a:rPr>
              <a:t>2.Yambem Jina Chanu</a:t>
            </a:r>
          </a:p>
          <a:p>
            <a:pPr marL="0" indent="0">
              <a:buNone/>
            </a:pPr>
            <a:r>
              <a:rPr lang="en-US" sz="2000" b="1" dirty="0">
                <a:solidFill>
                  <a:srgbClr val="00B050"/>
                </a:solidFill>
                <a:latin typeface="Comic Sans MS" panose="030F0702030302020204" pitchFamily="66" charset="0"/>
                <a:cs typeface="Segoe UI" panose="020B0502040204020203" pitchFamily="34" charset="0"/>
              </a:rPr>
              <a:t>	</a:t>
            </a:r>
            <a:r>
              <a:rPr lang="en-US" sz="2000" b="1" dirty="0" smtClean="0">
                <a:solidFill>
                  <a:srgbClr val="00B050"/>
                </a:solidFill>
                <a:latin typeface="Comic Sans MS" panose="030F0702030302020204" pitchFamily="66" charset="0"/>
                <a:cs typeface="Segoe UI" panose="020B0502040204020203" pitchFamily="34" charset="0"/>
              </a:rPr>
              <a:t>3.Khumanthem Manglem Singh</a:t>
            </a:r>
            <a:endParaRPr lang="en-US" sz="2000" b="1" dirty="0">
              <a:solidFill>
                <a:srgbClr val="00B050"/>
              </a:solidFill>
              <a:latin typeface="Comic Sans MS" panose="030F0702030302020204" pitchFamily="66" charset="0"/>
              <a:cs typeface="Segoe UI" panose="020B0502040204020203" pitchFamily="34" charset="0"/>
            </a:endParaRPr>
          </a:p>
          <a:p>
            <a:pPr marL="0" indent="0">
              <a:buNone/>
            </a:pPr>
            <a:endParaRPr lang="en-US" sz="2000" b="1" dirty="0">
              <a:solidFill>
                <a:srgbClr val="00B050"/>
              </a:solidFill>
              <a:latin typeface="Comic Sans MS" panose="030F0702030302020204" pitchFamily="66"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8" y="239935"/>
            <a:ext cx="1802842" cy="1502368"/>
          </a:xfrm>
          <a:prstGeom prst="rect">
            <a:avLst/>
          </a:prstGeom>
        </p:spPr>
      </p:pic>
    </p:spTree>
    <p:extLst>
      <p:ext uri="{BB962C8B-B14F-4D97-AF65-F5344CB8AC3E}">
        <p14:creationId xmlns:p14="http://schemas.microsoft.com/office/powerpoint/2010/main" val="4158177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2257214" y="594912"/>
            <a:ext cx="5406902" cy="793213"/>
          </a:xfrm>
        </p:spPr>
        <p:txBody>
          <a:bodyPr anchor="ctr">
            <a:normAutofit fontScale="90000"/>
          </a:bodyPr>
          <a:lstStyle/>
          <a:p>
            <a:r>
              <a:rPr lang="en-US" u="sng" dirty="0" smtClean="0">
                <a:latin typeface="Cooper Black" panose="0208090404030B020404" pitchFamily="18" charset="0"/>
                <a:cs typeface="Segoe UI" panose="020B0502040204020203" pitchFamily="34" charset="0"/>
              </a:rPr>
              <a:t>Literature survey-1</a:t>
            </a:r>
            <a:endParaRPr lang="en-US" u="sng" dirty="0">
              <a:latin typeface="Cooper Black" panose="0208090404030B0204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485660" y="1742303"/>
            <a:ext cx="10846063" cy="4795230"/>
          </a:xfrm>
        </p:spPr>
        <p:txBody>
          <a:bodyPr vert="horz" lIns="91440" tIns="45720" rIns="91440" bIns="45720" rtlCol="0" anchor="t">
            <a:normAutofit fontScale="92500" lnSpcReduction="10000"/>
          </a:bodyPr>
          <a:lstStyle/>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r>
              <a:rPr lang="en-US" sz="2000" b="1" u="sng" dirty="0" smtClean="0">
                <a:latin typeface="Comic Sans MS" panose="030F0702030302020204" pitchFamily="66" charset="0"/>
                <a:cs typeface="Segoe UI" panose="020B0502040204020203" pitchFamily="34" charset="0"/>
              </a:rPr>
              <a:t>ABSTRACT:</a:t>
            </a:r>
          </a:p>
          <a:p>
            <a:pPr marL="0" indent="0">
              <a:buNone/>
            </a:pPr>
            <a:r>
              <a:rPr lang="en-US" sz="2000" b="1" dirty="0">
                <a:latin typeface="Comic Sans MS" panose="030F0702030302020204" pitchFamily="66" charset="0"/>
                <a:cs typeface="Segoe UI" panose="020B0502040204020203" pitchFamily="34" charset="0"/>
              </a:rPr>
              <a:t>	</a:t>
            </a:r>
            <a:r>
              <a:rPr lang="en-US" sz="2400" b="1" dirty="0" smtClean="0">
                <a:solidFill>
                  <a:srgbClr val="C00000"/>
                </a:solidFill>
              </a:rPr>
              <a:t>In </a:t>
            </a:r>
            <a:r>
              <a:rPr lang="en-US" sz="2400" b="1" dirty="0">
                <a:solidFill>
                  <a:srgbClr val="C00000"/>
                </a:solidFill>
              </a:rPr>
              <a:t>computer vision application, detecting moving object in a video sequence is considered as a critical task as a moving object detection is very necessary for many video applications like video surveillance, traffic monitoring, object tracking etc. Many different methods have been proposed in recent years to differentiate the moving object and the background. One of the simplest method for detecting moving object from a video sequences is the background subtraction algorithm where the current frame is subtracted from the reference image or background model. In this paper, we review the different background subtraction algorithm developed in recent years.</a:t>
            </a:r>
            <a:r>
              <a:rPr lang="en-US" sz="2000" b="1" dirty="0">
                <a:solidFill>
                  <a:srgbClr val="C00000"/>
                </a:solidFill>
              </a:rPr>
              <a:t> </a:t>
            </a:r>
            <a:endParaRPr lang="en-US" sz="2000" b="1" dirty="0" smtClean="0">
              <a:solidFill>
                <a:srgbClr val="C00000"/>
              </a:solidFill>
            </a:endParaRPr>
          </a:p>
          <a:p>
            <a:pPr marL="0" indent="0">
              <a:buNone/>
            </a:pPr>
            <a:r>
              <a:rPr lang="en-US" sz="2000" b="1" dirty="0">
                <a:latin typeface="Comic Sans MS" panose="030F0702030302020204" pitchFamily="66" charset="0"/>
                <a:cs typeface="Segoe UI" panose="020B0502040204020203" pitchFamily="34" charset="0"/>
              </a:rPr>
              <a:t>	</a:t>
            </a:r>
            <a:endParaRPr lang="en-US" sz="2000" b="1" dirty="0" smtClean="0">
              <a:latin typeface="Comic Sans MS" panose="030F0702030302020204" pitchFamily="66" charset="0"/>
              <a:cs typeface="Segoe UI" panose="020B0502040204020203" pitchFamily="34" charset="0"/>
            </a:endParaRPr>
          </a:p>
          <a:p>
            <a:pPr marL="0" indent="0">
              <a:buNone/>
            </a:pPr>
            <a:r>
              <a:rPr lang="en-US" sz="2000" b="1" dirty="0">
                <a:latin typeface="Comic Sans MS" panose="030F0702030302020204" pitchFamily="66" charset="0"/>
                <a:cs typeface="Segoe UI" panose="020B0502040204020203" pitchFamily="34" charset="0"/>
              </a:rPr>
              <a:t>	</a:t>
            </a:r>
            <a:r>
              <a:rPr lang="en-US" sz="2000" b="1" u="sng" dirty="0" smtClean="0"/>
              <a:t>Keywords</a:t>
            </a:r>
          </a:p>
          <a:p>
            <a:pPr marL="0" indent="0">
              <a:buNone/>
            </a:pPr>
            <a:r>
              <a:rPr lang="en-US" sz="2000" b="1" dirty="0"/>
              <a:t>	</a:t>
            </a:r>
            <a:r>
              <a:rPr lang="en-US" sz="2000" b="1" dirty="0" smtClean="0"/>
              <a:t>	</a:t>
            </a:r>
            <a:r>
              <a:rPr lang="en-US" sz="2000" b="1" dirty="0">
                <a:solidFill>
                  <a:srgbClr val="00B050"/>
                </a:solidFill>
              </a:rPr>
              <a:t>-</a:t>
            </a:r>
            <a:r>
              <a:rPr lang="en-US" sz="2000" b="1" dirty="0" smtClean="0">
                <a:solidFill>
                  <a:srgbClr val="00B050"/>
                </a:solidFill>
              </a:rPr>
              <a:t> </a:t>
            </a:r>
            <a:r>
              <a:rPr lang="en-US" sz="2000" b="1" dirty="0">
                <a:solidFill>
                  <a:srgbClr val="00B050"/>
                </a:solidFill>
              </a:rPr>
              <a:t>Background </a:t>
            </a:r>
            <a:r>
              <a:rPr lang="en-US" sz="2000" b="1" dirty="0" smtClean="0">
                <a:solidFill>
                  <a:srgbClr val="00B050"/>
                </a:solidFill>
              </a:rPr>
              <a:t>Modelling </a:t>
            </a:r>
          </a:p>
          <a:p>
            <a:pPr marL="0" indent="0">
              <a:buNone/>
            </a:pPr>
            <a:r>
              <a:rPr lang="en-US" sz="2000" b="1" dirty="0">
                <a:solidFill>
                  <a:srgbClr val="00B050"/>
                </a:solidFill>
              </a:rPr>
              <a:t>	</a:t>
            </a:r>
            <a:r>
              <a:rPr lang="en-US" sz="2000" b="1" dirty="0" smtClean="0">
                <a:solidFill>
                  <a:srgbClr val="00B050"/>
                </a:solidFill>
              </a:rPr>
              <a:t>	- Foreground Detection </a:t>
            </a:r>
          </a:p>
          <a:p>
            <a:pPr marL="0" indent="0">
              <a:buNone/>
            </a:pPr>
            <a:r>
              <a:rPr lang="en-US" sz="2000" b="1" dirty="0">
                <a:solidFill>
                  <a:srgbClr val="00B050"/>
                </a:solidFill>
              </a:rPr>
              <a:t>	</a:t>
            </a:r>
            <a:r>
              <a:rPr lang="en-US" sz="2000" b="1" dirty="0" smtClean="0">
                <a:solidFill>
                  <a:srgbClr val="00B050"/>
                </a:solidFill>
              </a:rPr>
              <a:t>	- Moving </a:t>
            </a:r>
            <a:r>
              <a:rPr lang="en-US" sz="2000" b="1" dirty="0">
                <a:solidFill>
                  <a:srgbClr val="00B050"/>
                </a:solidFill>
              </a:rPr>
              <a:t>Object Detection</a:t>
            </a:r>
            <a:r>
              <a:rPr lang="en-US" sz="2000" b="1" dirty="0"/>
              <a:t>. </a:t>
            </a:r>
            <a:endParaRPr lang="en-US" sz="2000" b="1" dirty="0">
              <a:latin typeface="Comic Sans MS" panose="030F0702030302020204" pitchFamily="66"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8" y="239935"/>
            <a:ext cx="1802842" cy="1502368"/>
          </a:xfrm>
          <a:prstGeom prst="rect">
            <a:avLst/>
          </a:prstGeom>
        </p:spPr>
      </p:pic>
    </p:spTree>
    <p:extLst>
      <p:ext uri="{BB962C8B-B14F-4D97-AF65-F5344CB8AC3E}">
        <p14:creationId xmlns:p14="http://schemas.microsoft.com/office/powerpoint/2010/main" val="2058539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2257214" y="594912"/>
            <a:ext cx="5406902" cy="793213"/>
          </a:xfrm>
        </p:spPr>
        <p:txBody>
          <a:bodyPr anchor="ctr">
            <a:normAutofit fontScale="90000"/>
          </a:bodyPr>
          <a:lstStyle/>
          <a:p>
            <a:r>
              <a:rPr lang="en-US" u="sng" dirty="0" smtClean="0">
                <a:latin typeface="Cooper Black" panose="0208090404030B020404" pitchFamily="18" charset="0"/>
                <a:cs typeface="Segoe UI" panose="020B0502040204020203" pitchFamily="34" charset="0"/>
              </a:rPr>
              <a:t>Literature survey-1</a:t>
            </a:r>
            <a:endParaRPr lang="en-US" u="sng" dirty="0">
              <a:latin typeface="Cooper Black" panose="0208090404030B0204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485660" y="1742303"/>
            <a:ext cx="10435865" cy="3898333"/>
          </a:xfrm>
        </p:spPr>
        <p:txBody>
          <a:bodyPr vert="horz" lIns="91440" tIns="45720" rIns="91440" bIns="45720" rtlCol="0" anchor="t">
            <a:normAutofit/>
          </a:bodyPr>
          <a:lstStyle/>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r>
              <a:rPr lang="en-US" sz="2400" b="1" u="sng" dirty="0" smtClean="0">
                <a:latin typeface="Comic Sans MS" panose="030F0702030302020204" pitchFamily="66" charset="0"/>
                <a:cs typeface="Segoe UI" panose="020B0502040204020203" pitchFamily="34" charset="0"/>
              </a:rPr>
              <a:t>BACKGROUND SUBTRACTION ALGORITHM</a:t>
            </a:r>
            <a:r>
              <a:rPr lang="en-US" sz="2000" b="1" dirty="0" smtClean="0">
                <a:latin typeface="Comic Sans MS" panose="030F0702030302020204" pitchFamily="66" charset="0"/>
                <a:cs typeface="Segoe UI" panose="020B0502040204020203" pitchFamily="34" charset="0"/>
              </a:rPr>
              <a:t> </a:t>
            </a:r>
          </a:p>
          <a:p>
            <a:pPr marL="0" indent="0">
              <a:buNone/>
            </a:pPr>
            <a:r>
              <a:rPr lang="en-US" sz="2000" b="1" dirty="0">
                <a:latin typeface="Comic Sans MS" panose="030F0702030302020204" pitchFamily="66" charset="0"/>
                <a:cs typeface="Segoe UI" panose="020B0502040204020203" pitchFamily="34" charset="0"/>
              </a:rPr>
              <a:t>	</a:t>
            </a:r>
            <a:endParaRPr lang="en-US" sz="2000" b="1" dirty="0" smtClean="0">
              <a:latin typeface="Comic Sans MS" panose="030F0702030302020204" pitchFamily="66" charset="0"/>
              <a:cs typeface="Segoe UI" panose="020B0502040204020203" pitchFamily="34" charset="0"/>
            </a:endParaRPr>
          </a:p>
          <a:p>
            <a:pPr marL="0" indent="0">
              <a:buNone/>
            </a:pPr>
            <a:r>
              <a:rPr lang="en-US" sz="2000" b="1" dirty="0">
                <a:latin typeface="Comic Sans MS" panose="030F0702030302020204" pitchFamily="66" charset="0"/>
                <a:cs typeface="Segoe UI" panose="020B0502040204020203" pitchFamily="34" charset="0"/>
              </a:rPr>
              <a:t>	</a:t>
            </a:r>
            <a:r>
              <a:rPr lang="en-US" sz="2000" b="1" dirty="0" smtClean="0">
                <a:latin typeface="Comic Sans MS" panose="030F0702030302020204" pitchFamily="66" charset="0"/>
                <a:cs typeface="Segoe UI" panose="020B0502040204020203" pitchFamily="34" charset="0"/>
              </a:rPr>
              <a:t>-</a:t>
            </a:r>
            <a:r>
              <a:rPr lang="en-US" sz="2000" b="1" dirty="0" smtClean="0">
                <a:solidFill>
                  <a:srgbClr val="7030A0"/>
                </a:solidFill>
                <a:latin typeface="Comic Sans MS" panose="030F0702030302020204" pitchFamily="66" charset="0"/>
                <a:cs typeface="Segoe UI" panose="020B0502040204020203" pitchFamily="34" charset="0"/>
              </a:rPr>
              <a:t>PREPROCESSING</a:t>
            </a:r>
          </a:p>
          <a:p>
            <a:pPr marL="0" indent="0">
              <a:buNone/>
            </a:pPr>
            <a:r>
              <a:rPr lang="en-US" sz="2000" b="1" dirty="0">
                <a:latin typeface="Comic Sans MS" panose="030F0702030302020204" pitchFamily="66" charset="0"/>
                <a:cs typeface="Segoe UI" panose="020B0502040204020203" pitchFamily="34" charset="0"/>
              </a:rPr>
              <a:t>	</a:t>
            </a:r>
            <a:r>
              <a:rPr lang="en-US" sz="2000" b="1" dirty="0" smtClean="0">
                <a:latin typeface="Comic Sans MS" panose="030F0702030302020204" pitchFamily="66" charset="0"/>
                <a:cs typeface="Segoe UI" panose="020B0502040204020203" pitchFamily="34" charset="0"/>
              </a:rPr>
              <a:t>-</a:t>
            </a:r>
            <a:r>
              <a:rPr lang="en-US" sz="2000" b="1" dirty="0" smtClean="0">
                <a:solidFill>
                  <a:srgbClr val="002060"/>
                </a:solidFill>
                <a:latin typeface="Comic Sans MS" panose="030F0702030302020204" pitchFamily="66" charset="0"/>
                <a:cs typeface="Segoe UI" panose="020B0502040204020203" pitchFamily="34" charset="0"/>
              </a:rPr>
              <a:t>BACKGROUND MODELLING</a:t>
            </a:r>
          </a:p>
          <a:p>
            <a:pPr marL="0" indent="0">
              <a:buNone/>
            </a:pPr>
            <a:r>
              <a:rPr lang="en-US" sz="2000" b="1" dirty="0">
                <a:latin typeface="Comic Sans MS" panose="030F0702030302020204" pitchFamily="66" charset="0"/>
                <a:cs typeface="Segoe UI" panose="020B0502040204020203" pitchFamily="34" charset="0"/>
              </a:rPr>
              <a:t>	</a:t>
            </a:r>
            <a:r>
              <a:rPr lang="en-US" sz="2000" b="1" dirty="0" smtClean="0">
                <a:latin typeface="Comic Sans MS" panose="030F0702030302020204" pitchFamily="66" charset="0"/>
                <a:cs typeface="Segoe UI" panose="020B0502040204020203" pitchFamily="34" charset="0"/>
              </a:rPr>
              <a:t>-</a:t>
            </a:r>
            <a:r>
              <a:rPr lang="en-US" sz="2000" b="1" dirty="0" smtClean="0">
                <a:solidFill>
                  <a:srgbClr val="0070C0"/>
                </a:solidFill>
                <a:latin typeface="Comic Sans MS" panose="030F0702030302020204" pitchFamily="66" charset="0"/>
                <a:cs typeface="Segoe UI" panose="020B0502040204020203" pitchFamily="34" charset="0"/>
              </a:rPr>
              <a:t>FOREGROUND DETECTION</a:t>
            </a:r>
          </a:p>
          <a:p>
            <a:pPr marL="0" indent="0">
              <a:buNone/>
            </a:pPr>
            <a:r>
              <a:rPr lang="en-US" sz="2000" b="1" dirty="0">
                <a:latin typeface="Comic Sans MS" panose="030F0702030302020204" pitchFamily="66" charset="0"/>
                <a:cs typeface="Segoe UI" panose="020B0502040204020203" pitchFamily="34" charset="0"/>
              </a:rPr>
              <a:t>	</a:t>
            </a:r>
            <a:r>
              <a:rPr lang="en-US" sz="2000" b="1" dirty="0" smtClean="0">
                <a:latin typeface="Comic Sans MS" panose="030F0702030302020204" pitchFamily="66" charset="0"/>
                <a:cs typeface="Segoe UI" panose="020B0502040204020203" pitchFamily="34" charset="0"/>
              </a:rPr>
              <a:t>-</a:t>
            </a:r>
            <a:r>
              <a:rPr lang="en-US" sz="2000" b="1" dirty="0" smtClean="0">
                <a:solidFill>
                  <a:srgbClr val="92D050"/>
                </a:solidFill>
                <a:latin typeface="Comic Sans MS" panose="030F0702030302020204" pitchFamily="66" charset="0"/>
                <a:cs typeface="Segoe UI" panose="020B0502040204020203" pitchFamily="34" charset="0"/>
              </a:rPr>
              <a:t>DATA VALIDATION </a:t>
            </a:r>
            <a:endParaRPr lang="en-US" sz="2000" b="1" dirty="0">
              <a:solidFill>
                <a:srgbClr val="92D050"/>
              </a:solidFill>
              <a:latin typeface="Comic Sans MS" panose="030F0702030302020204" pitchFamily="66"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8" y="239935"/>
            <a:ext cx="1802842" cy="15023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6239" y="1259102"/>
            <a:ext cx="4210571" cy="4885736"/>
          </a:xfrm>
          <a:prstGeom prst="rect">
            <a:avLst/>
          </a:prstGeom>
        </p:spPr>
      </p:pic>
    </p:spTree>
    <p:extLst>
      <p:ext uri="{BB962C8B-B14F-4D97-AF65-F5344CB8AC3E}">
        <p14:creationId xmlns:p14="http://schemas.microsoft.com/office/powerpoint/2010/main" val="1834937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2257214" y="594912"/>
            <a:ext cx="5406902" cy="793213"/>
          </a:xfrm>
        </p:spPr>
        <p:txBody>
          <a:bodyPr anchor="ctr">
            <a:normAutofit fontScale="90000"/>
          </a:bodyPr>
          <a:lstStyle/>
          <a:p>
            <a:r>
              <a:rPr lang="en-US" u="sng" dirty="0" smtClean="0">
                <a:latin typeface="Cooper Black" panose="0208090404030B020404" pitchFamily="18" charset="0"/>
                <a:cs typeface="Segoe UI" panose="020B0502040204020203" pitchFamily="34" charset="0"/>
              </a:rPr>
              <a:t>Literature survey-2</a:t>
            </a:r>
            <a:endParaRPr lang="en-US" u="sng" dirty="0">
              <a:latin typeface="Cooper Black" panose="0208090404030B0204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485660" y="1742303"/>
            <a:ext cx="10435865" cy="3898333"/>
          </a:xfrm>
        </p:spPr>
        <p:txBody>
          <a:bodyPr vert="horz" lIns="91440" tIns="45720" rIns="91440" bIns="45720" rtlCol="0" anchor="t">
            <a:normAutofit/>
          </a:bodyPr>
          <a:lstStyle/>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r>
              <a:rPr lang="en-US" sz="2000" b="1" dirty="0" smtClean="0">
                <a:latin typeface="Comic Sans MS" panose="030F0702030302020204" pitchFamily="66" charset="0"/>
                <a:cs typeface="Segoe UI" panose="020B0502040204020203" pitchFamily="34" charset="0"/>
              </a:rPr>
              <a:t>Title:</a:t>
            </a:r>
            <a:r>
              <a:rPr lang="en-US" sz="2000" dirty="0" smtClean="0"/>
              <a:t>    </a:t>
            </a:r>
            <a:r>
              <a:rPr lang="en-US" sz="2400" b="1" dirty="0" smtClean="0">
                <a:solidFill>
                  <a:srgbClr val="002060"/>
                </a:solidFill>
              </a:rPr>
              <a:t>Literature </a:t>
            </a:r>
            <a:r>
              <a:rPr lang="en-US" sz="2400" b="1" dirty="0">
                <a:solidFill>
                  <a:srgbClr val="002060"/>
                </a:solidFill>
              </a:rPr>
              <a:t>survey on the various methods of object detection in video </a:t>
            </a:r>
            <a:r>
              <a:rPr lang="en-US" sz="2400" b="1" dirty="0" smtClean="0">
                <a:solidFill>
                  <a:srgbClr val="002060"/>
                </a:solidFill>
              </a:rPr>
              <a:t>	surveillance </a:t>
            </a:r>
            <a:r>
              <a:rPr lang="en-US" sz="2400" b="1" dirty="0">
                <a:solidFill>
                  <a:srgbClr val="002060"/>
                </a:solidFill>
              </a:rPr>
              <a:t>systems</a:t>
            </a:r>
            <a:r>
              <a:rPr lang="en-US" sz="2000" b="1" dirty="0">
                <a:solidFill>
                  <a:srgbClr val="002060"/>
                </a:solidFill>
              </a:rPr>
              <a:t> </a:t>
            </a:r>
            <a:endParaRPr lang="en-US" sz="2000" b="1" dirty="0">
              <a:solidFill>
                <a:srgbClr val="002060"/>
              </a:solidFill>
              <a:latin typeface="Comic Sans MS" panose="030F0702030302020204" pitchFamily="66" charset="0"/>
              <a:cs typeface="Segoe UI" panose="020B0502040204020203" pitchFamily="34" charset="0"/>
            </a:endParaRPr>
          </a:p>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r>
              <a:rPr lang="en-US" sz="2000" b="1" dirty="0" smtClean="0">
                <a:latin typeface="Comic Sans MS" panose="030F0702030302020204" pitchFamily="66" charset="0"/>
                <a:cs typeface="Segoe UI" panose="020B0502040204020203" pitchFamily="34" charset="0"/>
              </a:rPr>
              <a:t>Year:  </a:t>
            </a:r>
            <a:r>
              <a:rPr lang="en-US" sz="2000" b="1" dirty="0" smtClean="0">
                <a:solidFill>
                  <a:srgbClr val="002060"/>
                </a:solidFill>
                <a:latin typeface="Comic Sans MS" panose="030F0702030302020204" pitchFamily="66" charset="0"/>
                <a:cs typeface="Segoe UI" panose="020B0502040204020203" pitchFamily="34" charset="0"/>
              </a:rPr>
              <a:t>December 2016</a:t>
            </a:r>
          </a:p>
          <a:p>
            <a:pPr marL="0" indent="0">
              <a:buNone/>
            </a:pPr>
            <a:endParaRPr lang="en-US" sz="2000" b="1" dirty="0">
              <a:latin typeface="Comic Sans MS" panose="030F0702030302020204" pitchFamily="66" charset="0"/>
              <a:cs typeface="Segoe UI" panose="020B0502040204020203" pitchFamily="34" charset="0"/>
            </a:endParaRPr>
          </a:p>
          <a:p>
            <a:pPr marL="0" indent="0">
              <a:buNone/>
            </a:pPr>
            <a:r>
              <a:rPr lang="en-US" sz="2000" b="1" dirty="0" smtClean="0">
                <a:latin typeface="Comic Sans MS" panose="030F0702030302020204" pitchFamily="66" charset="0"/>
                <a:cs typeface="Segoe UI" panose="020B0502040204020203" pitchFamily="34" charset="0"/>
              </a:rPr>
              <a:t>Author:</a:t>
            </a:r>
          </a:p>
          <a:p>
            <a:pPr marL="0" indent="0">
              <a:buNone/>
            </a:pPr>
            <a:r>
              <a:rPr lang="en-US" sz="2000" b="1" dirty="0">
                <a:latin typeface="Comic Sans MS" panose="030F0702030302020204" pitchFamily="66" charset="0"/>
                <a:cs typeface="Segoe UI" panose="020B0502040204020203" pitchFamily="34" charset="0"/>
              </a:rPr>
              <a:t>	</a:t>
            </a:r>
            <a:r>
              <a:rPr lang="en-IN" sz="2000" dirty="0" smtClean="0"/>
              <a:t> </a:t>
            </a:r>
            <a:r>
              <a:rPr lang="en-IN" sz="2000" b="1" dirty="0" smtClean="0">
                <a:solidFill>
                  <a:srgbClr val="002060"/>
                </a:solidFill>
              </a:rPr>
              <a:t>Mrs.Poonam </a:t>
            </a:r>
            <a:r>
              <a:rPr lang="en-IN" sz="2000" b="1" dirty="0">
                <a:solidFill>
                  <a:srgbClr val="002060"/>
                </a:solidFill>
              </a:rPr>
              <a:t>Khare </a:t>
            </a:r>
            <a:endParaRPr lang="en-US" sz="2000" b="1" dirty="0">
              <a:solidFill>
                <a:srgbClr val="002060"/>
              </a:solidFill>
              <a:latin typeface="Comic Sans MS" panose="030F0702030302020204" pitchFamily="66"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8" y="239935"/>
            <a:ext cx="1802842" cy="1502368"/>
          </a:xfrm>
          <a:prstGeom prst="rect">
            <a:avLst/>
          </a:prstGeom>
        </p:spPr>
      </p:pic>
    </p:spTree>
    <p:extLst>
      <p:ext uri="{BB962C8B-B14F-4D97-AF65-F5344CB8AC3E}">
        <p14:creationId xmlns:p14="http://schemas.microsoft.com/office/powerpoint/2010/main" val="2221031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2257214" y="594912"/>
            <a:ext cx="5406902" cy="793213"/>
          </a:xfrm>
        </p:spPr>
        <p:txBody>
          <a:bodyPr anchor="ctr">
            <a:normAutofit fontScale="90000"/>
          </a:bodyPr>
          <a:lstStyle/>
          <a:p>
            <a:r>
              <a:rPr lang="en-US" u="sng" dirty="0" smtClean="0">
                <a:latin typeface="Cooper Black" panose="0208090404030B020404" pitchFamily="18" charset="0"/>
                <a:cs typeface="Segoe UI" panose="020B0502040204020203" pitchFamily="34" charset="0"/>
              </a:rPr>
              <a:t>Literature survey-2</a:t>
            </a:r>
            <a:endParaRPr lang="en-US" u="sng" dirty="0">
              <a:latin typeface="Cooper Black" panose="0208090404030B0204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485660" y="1742303"/>
            <a:ext cx="10846063" cy="4179933"/>
          </a:xfrm>
        </p:spPr>
        <p:txBody>
          <a:bodyPr vert="horz" lIns="91440" tIns="45720" rIns="91440" bIns="45720" rtlCol="0" anchor="t">
            <a:normAutofit fontScale="85000" lnSpcReduction="20000"/>
          </a:bodyPr>
          <a:lstStyle/>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r>
              <a:rPr lang="en-US" sz="2000" b="1" u="sng" dirty="0" smtClean="0">
                <a:latin typeface="Comic Sans MS" panose="030F0702030302020204" pitchFamily="66" charset="0"/>
                <a:cs typeface="Segoe UI" panose="020B0502040204020203" pitchFamily="34" charset="0"/>
              </a:rPr>
              <a:t>ABSTRACT:</a:t>
            </a:r>
          </a:p>
          <a:p>
            <a:pPr marL="0" indent="0">
              <a:buNone/>
            </a:pPr>
            <a:r>
              <a:rPr lang="en-US" sz="2000" b="1" dirty="0">
                <a:latin typeface="Comic Sans MS" panose="030F0702030302020204" pitchFamily="66" charset="0"/>
                <a:cs typeface="Segoe UI" panose="020B0502040204020203" pitchFamily="34" charset="0"/>
              </a:rPr>
              <a:t>	</a:t>
            </a:r>
            <a:endParaRPr lang="en-US" sz="2000" b="1" dirty="0" smtClean="0">
              <a:latin typeface="Comic Sans MS" panose="030F0702030302020204" pitchFamily="66" charset="0"/>
              <a:cs typeface="Segoe UI" panose="020B0502040204020203" pitchFamily="34" charset="0"/>
            </a:endParaRPr>
          </a:p>
          <a:p>
            <a:pPr marL="0" indent="0">
              <a:buNone/>
            </a:pPr>
            <a:r>
              <a:rPr lang="en-US" sz="2000" b="1" dirty="0">
                <a:latin typeface="Comic Sans MS" panose="030F0702030302020204" pitchFamily="66" charset="0"/>
                <a:cs typeface="Segoe UI" panose="020B0502040204020203" pitchFamily="34" charset="0"/>
              </a:rPr>
              <a:t>	</a:t>
            </a:r>
            <a:r>
              <a:rPr lang="en-US" sz="2600" dirty="0" smtClean="0"/>
              <a:t> </a:t>
            </a:r>
            <a:r>
              <a:rPr lang="en-US" sz="2600" b="1" i="1" dirty="0">
                <a:solidFill>
                  <a:srgbClr val="00B050"/>
                </a:solidFill>
              </a:rPr>
              <a:t>Video surveillance system is the most important dimension nowadays in order to maintain security and keep a track of events. It is used as a security system because it has the power to track and detect objects of interest. The importance of video surveillance system lies in the reality that it can be used in static and dynamic background as well. Static or stationary background examples are shopping mall, bank, school, colleges, ATMs </a:t>
            </a:r>
            <a:r>
              <a:rPr lang="en-US" sz="2600" b="1" i="1" dirty="0" err="1">
                <a:solidFill>
                  <a:srgbClr val="00B050"/>
                </a:solidFill>
              </a:rPr>
              <a:t>etc</a:t>
            </a:r>
            <a:r>
              <a:rPr lang="en-US" sz="2600" b="1" i="1" dirty="0">
                <a:solidFill>
                  <a:srgbClr val="00B050"/>
                </a:solidFill>
              </a:rPr>
              <a:t> and dynamic refers to vehicle tracking systems and traffic related areas. The most basic video surveillance systems undergoes many phases , after which it is able to detect the object of interest and makes necessary action like triggering of alarms .In this paper study of various phases of VSS is made and for each phase various alternative solutions with their advantages and disadvantages have been discussed </a:t>
            </a:r>
            <a:endParaRPr lang="en-US" sz="2600" b="1" dirty="0" smtClean="0">
              <a:solidFill>
                <a:srgbClr val="00B050"/>
              </a:solidFill>
              <a:latin typeface="Comic Sans MS" panose="030F0702030302020204" pitchFamily="66" charset="0"/>
              <a:cs typeface="Segoe UI" panose="020B0502040204020203" pitchFamily="34" charset="0"/>
            </a:endParaRPr>
          </a:p>
          <a:p>
            <a:pPr marL="0" indent="0">
              <a:buNone/>
            </a:pPr>
            <a:r>
              <a:rPr lang="en-US" sz="2600" b="1" dirty="0">
                <a:latin typeface="Comic Sans MS" panose="030F0702030302020204" pitchFamily="66" charset="0"/>
                <a:cs typeface="Segoe UI" panose="020B0502040204020203" pitchFamily="34" charset="0"/>
              </a:rPr>
              <a:t>		</a:t>
            </a:r>
            <a:endParaRPr lang="en-US" sz="2600" b="1" dirty="0" smtClean="0">
              <a:latin typeface="Comic Sans MS" panose="030F0702030302020204" pitchFamily="66" charset="0"/>
              <a:cs typeface="Segoe UI" panose="020B0502040204020203" pitchFamily="34" charset="0"/>
            </a:endParaRPr>
          </a:p>
          <a:p>
            <a:pPr marL="0" indent="0">
              <a:buNone/>
            </a:pPr>
            <a:r>
              <a:rPr lang="en-US" sz="2000" b="1" dirty="0">
                <a:latin typeface="Comic Sans MS" panose="030F0702030302020204" pitchFamily="66" charset="0"/>
                <a:cs typeface="Segoe UI" panose="020B0502040204020203" pitchFamily="34"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8" y="239935"/>
            <a:ext cx="1802842" cy="1502368"/>
          </a:xfrm>
          <a:prstGeom prst="rect">
            <a:avLst/>
          </a:prstGeom>
        </p:spPr>
      </p:pic>
    </p:spTree>
    <p:extLst>
      <p:ext uri="{BB962C8B-B14F-4D97-AF65-F5344CB8AC3E}">
        <p14:creationId xmlns:p14="http://schemas.microsoft.com/office/powerpoint/2010/main" val="2438204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2257214" y="594912"/>
            <a:ext cx="5406902" cy="793213"/>
          </a:xfrm>
        </p:spPr>
        <p:txBody>
          <a:bodyPr anchor="ctr">
            <a:normAutofit fontScale="90000"/>
          </a:bodyPr>
          <a:lstStyle/>
          <a:p>
            <a:r>
              <a:rPr lang="en-US" u="sng" dirty="0" smtClean="0">
                <a:latin typeface="Cooper Black" panose="0208090404030B020404" pitchFamily="18" charset="0"/>
                <a:cs typeface="Segoe UI" panose="020B0502040204020203" pitchFamily="34" charset="0"/>
              </a:rPr>
              <a:t>Literature survey-2</a:t>
            </a:r>
            <a:endParaRPr lang="en-US" u="sng" dirty="0">
              <a:latin typeface="Cooper Black" panose="0208090404030B0204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485660" y="1742303"/>
            <a:ext cx="10435865" cy="3898333"/>
          </a:xfrm>
        </p:spPr>
        <p:txBody>
          <a:bodyPr vert="horz" lIns="91440" tIns="45720" rIns="91440" bIns="45720" rtlCol="0" anchor="t">
            <a:normAutofit/>
          </a:bodyPr>
          <a:lstStyle/>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r>
              <a:rPr lang="en-US" sz="2000" b="1" dirty="0" smtClean="0">
                <a:latin typeface="Comic Sans MS" panose="030F0702030302020204" pitchFamily="66" charset="0"/>
                <a:cs typeface="Segoe UI" panose="020B0502040204020203" pitchFamily="34" charset="0"/>
              </a:rPr>
              <a:t>Various phases in Video Surveillance systems(VSS):  </a:t>
            </a:r>
          </a:p>
          <a:p>
            <a:pPr marL="0" indent="0">
              <a:buNone/>
            </a:pPr>
            <a:r>
              <a:rPr lang="en-US" sz="2000" b="1" dirty="0">
                <a:latin typeface="Comic Sans MS" panose="030F0702030302020204" pitchFamily="66" charset="0"/>
                <a:cs typeface="Segoe UI" panose="020B0502040204020203" pitchFamily="34" charset="0"/>
              </a:rPr>
              <a:t>	</a:t>
            </a:r>
            <a:endParaRPr lang="en-US" sz="2000" b="1" dirty="0" smtClean="0">
              <a:latin typeface="Comic Sans MS" panose="030F0702030302020204" pitchFamily="66" charset="0"/>
              <a:cs typeface="Segoe UI" panose="020B0502040204020203" pitchFamily="34" charset="0"/>
            </a:endParaRPr>
          </a:p>
          <a:p>
            <a:pPr marL="0" indent="0">
              <a:buNone/>
            </a:pPr>
            <a:r>
              <a:rPr lang="en-US" sz="2000" b="1" dirty="0">
                <a:latin typeface="Comic Sans MS" panose="030F0702030302020204" pitchFamily="66" charset="0"/>
                <a:cs typeface="Segoe UI" panose="020B0502040204020203" pitchFamily="34" charset="0"/>
              </a:rPr>
              <a:t>	</a:t>
            </a:r>
            <a:r>
              <a:rPr lang="en-US" sz="2000" b="1" dirty="0" smtClean="0">
                <a:latin typeface="Comic Sans MS" panose="030F0702030302020204" pitchFamily="66" charset="0"/>
                <a:cs typeface="Segoe UI" panose="020B0502040204020203" pitchFamily="34" charset="0"/>
              </a:rPr>
              <a:t>-</a:t>
            </a:r>
            <a:r>
              <a:rPr lang="en-US" sz="2000" b="1" dirty="0" smtClean="0">
                <a:solidFill>
                  <a:srgbClr val="FF0000"/>
                </a:solidFill>
                <a:latin typeface="Comic Sans MS" panose="030F0702030302020204" pitchFamily="66" charset="0"/>
                <a:cs typeface="Segoe UI" panose="020B0502040204020203" pitchFamily="34" charset="0"/>
              </a:rPr>
              <a:t>IMAGE ACQUISITION PHASE</a:t>
            </a:r>
          </a:p>
          <a:p>
            <a:pPr marL="0" indent="0">
              <a:buNone/>
            </a:pPr>
            <a:r>
              <a:rPr lang="en-US" sz="2000" b="1" dirty="0">
                <a:latin typeface="Comic Sans MS" panose="030F0702030302020204" pitchFamily="66" charset="0"/>
                <a:cs typeface="Segoe UI" panose="020B0502040204020203" pitchFamily="34" charset="0"/>
              </a:rPr>
              <a:t>	</a:t>
            </a:r>
            <a:r>
              <a:rPr lang="en-US" sz="2000" b="1" dirty="0" smtClean="0">
                <a:latin typeface="Comic Sans MS" panose="030F0702030302020204" pitchFamily="66" charset="0"/>
                <a:cs typeface="Segoe UI" panose="020B0502040204020203" pitchFamily="34" charset="0"/>
              </a:rPr>
              <a:t>-</a:t>
            </a:r>
            <a:r>
              <a:rPr lang="en-US" sz="2000" b="1" dirty="0" smtClean="0">
                <a:solidFill>
                  <a:srgbClr val="FFC000"/>
                </a:solidFill>
                <a:latin typeface="Comic Sans MS" panose="030F0702030302020204" pitchFamily="66" charset="0"/>
                <a:cs typeface="Segoe UI" panose="020B0502040204020203" pitchFamily="34" charset="0"/>
              </a:rPr>
              <a:t>PREPROCESSING PHASE</a:t>
            </a:r>
          </a:p>
          <a:p>
            <a:pPr marL="0" indent="0">
              <a:buNone/>
            </a:pPr>
            <a:r>
              <a:rPr lang="en-US" sz="2000" b="1" dirty="0">
                <a:latin typeface="Comic Sans MS" panose="030F0702030302020204" pitchFamily="66" charset="0"/>
                <a:cs typeface="Segoe UI" panose="020B0502040204020203" pitchFamily="34" charset="0"/>
              </a:rPr>
              <a:t>	</a:t>
            </a:r>
            <a:r>
              <a:rPr lang="en-US" sz="2000" b="1" dirty="0" smtClean="0">
                <a:latin typeface="Comic Sans MS" panose="030F0702030302020204" pitchFamily="66" charset="0"/>
                <a:cs typeface="Segoe UI" panose="020B0502040204020203" pitchFamily="34" charset="0"/>
              </a:rPr>
              <a:t>-</a:t>
            </a:r>
            <a:r>
              <a:rPr lang="en-US" sz="2000" b="1" dirty="0" smtClean="0">
                <a:solidFill>
                  <a:srgbClr val="92D050"/>
                </a:solidFill>
                <a:latin typeface="Comic Sans MS" panose="030F0702030302020204" pitchFamily="66" charset="0"/>
                <a:cs typeface="Segoe UI" panose="020B0502040204020203" pitchFamily="34" charset="0"/>
              </a:rPr>
              <a:t>SEGEMENTATION PHASE</a:t>
            </a:r>
          </a:p>
          <a:p>
            <a:pPr marL="0" indent="0">
              <a:buNone/>
            </a:pPr>
            <a:r>
              <a:rPr lang="en-US" sz="2000" b="1" dirty="0">
                <a:latin typeface="Comic Sans MS" panose="030F0702030302020204" pitchFamily="66" charset="0"/>
                <a:cs typeface="Segoe UI" panose="020B0502040204020203" pitchFamily="34" charset="0"/>
              </a:rPr>
              <a:t>	</a:t>
            </a:r>
            <a:r>
              <a:rPr lang="en-US" sz="2000" b="1" dirty="0" smtClean="0">
                <a:latin typeface="Comic Sans MS" panose="030F0702030302020204" pitchFamily="66" charset="0"/>
                <a:cs typeface="Segoe UI" panose="020B0502040204020203" pitchFamily="34" charset="0"/>
              </a:rPr>
              <a:t>-</a:t>
            </a:r>
            <a:r>
              <a:rPr lang="en-US" sz="2000" b="1" dirty="0" smtClean="0">
                <a:solidFill>
                  <a:srgbClr val="00B0F0"/>
                </a:solidFill>
                <a:latin typeface="Comic Sans MS" panose="030F0702030302020204" pitchFamily="66" charset="0"/>
                <a:cs typeface="Segoe UI" panose="020B0502040204020203" pitchFamily="34" charset="0"/>
              </a:rPr>
              <a:t>DESCRIPTION/FEATURE SECTION</a:t>
            </a:r>
          </a:p>
          <a:p>
            <a:pPr marL="0" indent="0">
              <a:buNone/>
            </a:pPr>
            <a:r>
              <a:rPr lang="en-US" sz="2000" b="1" dirty="0">
                <a:latin typeface="Comic Sans MS" panose="030F0702030302020204" pitchFamily="66" charset="0"/>
                <a:cs typeface="Segoe UI" panose="020B0502040204020203" pitchFamily="34" charset="0"/>
              </a:rPr>
              <a:t>	</a:t>
            </a:r>
            <a:r>
              <a:rPr lang="en-US" sz="2000" b="1" dirty="0" smtClean="0">
                <a:latin typeface="Comic Sans MS" panose="030F0702030302020204" pitchFamily="66" charset="0"/>
                <a:cs typeface="Segoe UI" panose="020B0502040204020203" pitchFamily="34" charset="0"/>
              </a:rPr>
              <a:t>-</a:t>
            </a:r>
            <a:r>
              <a:rPr lang="en-US" sz="2000" b="1" dirty="0" smtClean="0">
                <a:solidFill>
                  <a:srgbClr val="0070C0"/>
                </a:solidFill>
                <a:latin typeface="Comic Sans MS" panose="030F0702030302020204" pitchFamily="66" charset="0"/>
                <a:cs typeface="Segoe UI" panose="020B0502040204020203" pitchFamily="34" charset="0"/>
              </a:rPr>
              <a:t>RECOGNISION &amp; INTERPRETATION </a:t>
            </a:r>
            <a:endParaRPr lang="en-US" sz="2000" b="1" dirty="0">
              <a:solidFill>
                <a:srgbClr val="0070C0"/>
              </a:solidFill>
              <a:latin typeface="Comic Sans MS" panose="030F0702030302020204" pitchFamily="66"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8" y="239935"/>
            <a:ext cx="1802842" cy="1502368"/>
          </a:xfrm>
          <a:prstGeom prst="rect">
            <a:avLst/>
          </a:prstGeom>
        </p:spPr>
      </p:pic>
    </p:spTree>
    <p:extLst>
      <p:ext uri="{BB962C8B-B14F-4D97-AF65-F5344CB8AC3E}">
        <p14:creationId xmlns:p14="http://schemas.microsoft.com/office/powerpoint/2010/main" val="2394152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9B4E-C292-45AA-8116-562703040382}"/>
              </a:ext>
            </a:extLst>
          </p:cNvPr>
          <p:cNvSpPr>
            <a:spLocks noGrp="1"/>
          </p:cNvSpPr>
          <p:nvPr>
            <p:ph type="title"/>
          </p:nvPr>
        </p:nvSpPr>
        <p:spPr>
          <a:xfrm>
            <a:off x="2257214" y="594912"/>
            <a:ext cx="5406902" cy="793213"/>
          </a:xfrm>
        </p:spPr>
        <p:txBody>
          <a:bodyPr anchor="ctr">
            <a:normAutofit fontScale="90000"/>
          </a:bodyPr>
          <a:lstStyle/>
          <a:p>
            <a:r>
              <a:rPr lang="en-US" u="sng" dirty="0" smtClean="0">
                <a:latin typeface="Cooper Black" panose="0208090404030B020404" pitchFamily="18" charset="0"/>
                <a:cs typeface="Segoe UI" panose="020B0502040204020203" pitchFamily="34" charset="0"/>
              </a:rPr>
              <a:t>Literature survey-3</a:t>
            </a:r>
            <a:endParaRPr lang="en-US" u="sng" dirty="0">
              <a:latin typeface="Cooper Black" panose="0208090404030B020404" pitchFamily="18"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485660" y="1742303"/>
            <a:ext cx="10435865" cy="3898333"/>
          </a:xfrm>
        </p:spPr>
        <p:txBody>
          <a:bodyPr vert="horz" lIns="91440" tIns="45720" rIns="91440" bIns="45720" rtlCol="0" anchor="t">
            <a:normAutofit/>
          </a:bodyPr>
          <a:lstStyle/>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r>
              <a:rPr lang="en-US" sz="2000" b="1" dirty="0" smtClean="0">
                <a:latin typeface="Comic Sans MS" panose="030F0702030302020204" pitchFamily="66" charset="0"/>
                <a:cs typeface="Segoe UI" panose="020B0502040204020203" pitchFamily="34" charset="0"/>
              </a:rPr>
              <a:t>Title:	</a:t>
            </a:r>
            <a:r>
              <a:rPr lang="en-US" sz="2000" b="1" dirty="0">
                <a:solidFill>
                  <a:srgbClr val="002060"/>
                </a:solidFill>
                <a:latin typeface="Comic Sans MS" panose="030F0702030302020204" pitchFamily="66" charset="0"/>
              </a:rPr>
              <a:t>Real Time Vehicle Detection and Counting Method for Unsupervised </a:t>
            </a:r>
            <a:r>
              <a:rPr lang="en-US" sz="2000" b="1" dirty="0" smtClean="0">
                <a:solidFill>
                  <a:srgbClr val="002060"/>
                </a:solidFill>
                <a:latin typeface="Comic Sans MS" panose="030F0702030302020204" pitchFamily="66" charset="0"/>
              </a:rPr>
              <a:t>	Traffic </a:t>
            </a:r>
            <a:r>
              <a:rPr lang="en-US" sz="2000" b="1" dirty="0">
                <a:solidFill>
                  <a:srgbClr val="002060"/>
                </a:solidFill>
                <a:latin typeface="Comic Sans MS" panose="030F0702030302020204" pitchFamily="66" charset="0"/>
              </a:rPr>
              <a:t>Video on </a:t>
            </a:r>
            <a:r>
              <a:rPr lang="en-US" sz="2000" b="1" dirty="0" smtClean="0">
                <a:solidFill>
                  <a:srgbClr val="002060"/>
                </a:solidFill>
                <a:latin typeface="Comic Sans MS" panose="030F0702030302020204" pitchFamily="66" charset="0"/>
              </a:rPr>
              <a:t>Highways </a:t>
            </a:r>
            <a:endParaRPr lang="en-US" sz="2000" b="1" dirty="0">
              <a:solidFill>
                <a:srgbClr val="002060"/>
              </a:solidFill>
              <a:latin typeface="Comic Sans MS" panose="030F0702030302020204" pitchFamily="66" charset="0"/>
              <a:cs typeface="Segoe UI" panose="020B0502040204020203" pitchFamily="34" charset="0"/>
            </a:endParaRPr>
          </a:p>
          <a:p>
            <a:pPr marL="0" indent="0">
              <a:buNone/>
            </a:pPr>
            <a:endParaRPr lang="en-US" sz="2000" b="1" dirty="0" smtClean="0">
              <a:latin typeface="Comic Sans MS" panose="030F0702030302020204" pitchFamily="66" charset="0"/>
              <a:cs typeface="Segoe UI" panose="020B0502040204020203" pitchFamily="34" charset="0"/>
            </a:endParaRPr>
          </a:p>
          <a:p>
            <a:pPr marL="0" indent="0">
              <a:buNone/>
            </a:pPr>
            <a:r>
              <a:rPr lang="en-US" sz="2000" b="1" dirty="0" smtClean="0">
                <a:latin typeface="Comic Sans MS" panose="030F0702030302020204" pitchFamily="66" charset="0"/>
                <a:cs typeface="Segoe UI" panose="020B0502040204020203" pitchFamily="34" charset="0"/>
              </a:rPr>
              <a:t>Year:  </a:t>
            </a:r>
            <a:r>
              <a:rPr lang="en-US" sz="2000" b="1" dirty="0" smtClean="0">
                <a:solidFill>
                  <a:srgbClr val="002060"/>
                </a:solidFill>
                <a:latin typeface="Comic Sans MS" panose="030F0702030302020204" pitchFamily="66" charset="0"/>
                <a:cs typeface="Segoe UI" panose="020B0502040204020203" pitchFamily="34" charset="0"/>
              </a:rPr>
              <a:t>August 2011</a:t>
            </a:r>
          </a:p>
          <a:p>
            <a:pPr marL="0" indent="0">
              <a:buNone/>
            </a:pPr>
            <a:endParaRPr lang="en-US" sz="2000" b="1" dirty="0">
              <a:latin typeface="Comic Sans MS" panose="030F0702030302020204" pitchFamily="66" charset="0"/>
              <a:cs typeface="Segoe UI" panose="020B0502040204020203" pitchFamily="34" charset="0"/>
            </a:endParaRPr>
          </a:p>
          <a:p>
            <a:pPr marL="0" indent="0">
              <a:buNone/>
            </a:pPr>
            <a:r>
              <a:rPr lang="en-US" sz="2000" b="1" dirty="0" smtClean="0">
                <a:latin typeface="Comic Sans MS" panose="030F0702030302020204" pitchFamily="66" charset="0"/>
                <a:cs typeface="Segoe UI" panose="020B0502040204020203" pitchFamily="34" charset="0"/>
              </a:rPr>
              <a:t>Author:</a:t>
            </a:r>
          </a:p>
          <a:p>
            <a:pPr marL="0" indent="0">
              <a:buNone/>
            </a:pPr>
            <a:r>
              <a:rPr lang="en-US" sz="2000" b="1" dirty="0">
                <a:latin typeface="Comic Sans MS" panose="030F0702030302020204" pitchFamily="66" charset="0"/>
                <a:cs typeface="Segoe UI" panose="020B0502040204020203" pitchFamily="34" charset="0"/>
              </a:rPr>
              <a:t>	</a:t>
            </a:r>
            <a:r>
              <a:rPr lang="en-IN" sz="2000" dirty="0"/>
              <a:t> </a:t>
            </a:r>
            <a:r>
              <a:rPr lang="en-IN" sz="2000" b="1" dirty="0" smtClean="0">
                <a:solidFill>
                  <a:srgbClr val="002060"/>
                </a:solidFill>
                <a:latin typeface="Comic Sans MS" panose="030F0702030302020204" pitchFamily="66" charset="0"/>
              </a:rPr>
              <a:t>Mrs. P.M.Daigavane</a:t>
            </a:r>
          </a:p>
          <a:p>
            <a:pPr marL="0" indent="0">
              <a:buNone/>
            </a:pPr>
            <a:r>
              <a:rPr lang="en-US" sz="2000" b="1" dirty="0">
                <a:solidFill>
                  <a:srgbClr val="002060"/>
                </a:solidFill>
                <a:latin typeface="Comic Sans MS" panose="030F0702030302020204" pitchFamily="66" charset="0"/>
                <a:cs typeface="Segoe UI" panose="020B0502040204020203" pitchFamily="34" charset="0"/>
              </a:rPr>
              <a:t>	</a:t>
            </a:r>
            <a:r>
              <a:rPr lang="en-US" sz="2000" b="1" dirty="0" smtClean="0">
                <a:solidFill>
                  <a:srgbClr val="002060"/>
                </a:solidFill>
                <a:latin typeface="Comic Sans MS" panose="030F0702030302020204" pitchFamily="66" charset="0"/>
                <a:cs typeface="Segoe UI" panose="020B0502040204020203" pitchFamily="34" charset="0"/>
              </a:rPr>
              <a:t> </a:t>
            </a:r>
            <a:r>
              <a:rPr lang="en-IN" sz="2000" b="1" dirty="0" smtClean="0">
                <a:solidFill>
                  <a:srgbClr val="002060"/>
                </a:solidFill>
                <a:latin typeface="Comic Sans MS" panose="030F0702030302020204" pitchFamily="66" charset="0"/>
              </a:rPr>
              <a:t>Dr. P.R.Bajaj </a:t>
            </a:r>
            <a:endParaRPr lang="en-US" sz="2000" b="1" dirty="0">
              <a:solidFill>
                <a:srgbClr val="002060"/>
              </a:solidFill>
              <a:latin typeface="Comic Sans MS" panose="030F0702030302020204" pitchFamily="66" charset="0"/>
              <a:cs typeface="Segoe UI"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8" y="239935"/>
            <a:ext cx="1802842" cy="1502368"/>
          </a:xfrm>
          <a:prstGeom prst="rect">
            <a:avLst/>
          </a:prstGeom>
        </p:spPr>
      </p:pic>
    </p:spTree>
    <p:extLst>
      <p:ext uri="{BB962C8B-B14F-4D97-AF65-F5344CB8AC3E}">
        <p14:creationId xmlns:p14="http://schemas.microsoft.com/office/powerpoint/2010/main" val="202524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2335</Words>
  <Application>Microsoft Office PowerPoint</Application>
  <PresentationFormat>Widescreen</PresentationFormat>
  <Paragraphs>283</Paragraphs>
  <Slides>24</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Algerian</vt:lpstr>
      <vt:lpstr>Arial</vt:lpstr>
      <vt:lpstr>Bahnschrift</vt:lpstr>
      <vt:lpstr>Calibri</vt:lpstr>
      <vt:lpstr>Calibri Light</vt:lpstr>
      <vt:lpstr>Comic Sans MS</vt:lpstr>
      <vt:lpstr>Cooper Black</vt:lpstr>
      <vt:lpstr>Courier New</vt:lpstr>
      <vt:lpstr>Franklin Gothic Book</vt:lpstr>
      <vt:lpstr>Gigi</vt:lpstr>
      <vt:lpstr>Gill Sans Ultra Bold</vt:lpstr>
      <vt:lpstr>Segoe UI</vt:lpstr>
      <vt:lpstr>Office Theme</vt:lpstr>
      <vt:lpstr> - CHETHAN M – PES2201800331  - S SREE KAUSTUB – PES2201800061  - KISHORE B R – PES2201800342  - G SAI CHARAN REDDY – PES22018000483</vt:lpstr>
      <vt:lpstr>PROBLEM..!</vt:lpstr>
      <vt:lpstr>Literature survey-1</vt:lpstr>
      <vt:lpstr>Literature survey-1</vt:lpstr>
      <vt:lpstr>Literature survey-1</vt:lpstr>
      <vt:lpstr>Literature survey-2</vt:lpstr>
      <vt:lpstr>Literature survey-2</vt:lpstr>
      <vt:lpstr>Literature survey-2</vt:lpstr>
      <vt:lpstr>Literature survey-3</vt:lpstr>
      <vt:lpstr>Literature survey-3</vt:lpstr>
      <vt:lpstr>Literature survey-3</vt:lpstr>
      <vt:lpstr>The solution has 3 stages :</vt:lpstr>
      <vt:lpstr>THE IDEA……</vt:lpstr>
      <vt:lpstr> </vt:lpstr>
      <vt:lpstr>PROJECT ASSUMPTIONS……</vt:lpstr>
      <vt:lpstr> </vt:lpstr>
      <vt:lpstr>PowerPoint Presentation</vt:lpstr>
      <vt:lpstr> </vt:lpstr>
      <vt:lpstr>PowerPoint Presentation</vt:lpstr>
      <vt:lpstr>PowerPoint Presentation</vt:lpstr>
      <vt:lpstr>PowerPoint Presentation</vt:lpstr>
      <vt:lpstr>PowerPoint Presentation</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2020-04-11T17:36:36Z</dcterms:created>
  <dcterms:modified xsi:type="dcterms:W3CDTF">2020-04-21T10:15:25Z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