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72" r:id="rId10"/>
    <p:sldId id="262" r:id="rId11"/>
    <p:sldId id="263" r:id="rId12"/>
    <p:sldId id="273" r:id="rId13"/>
    <p:sldId id="274" r:id="rId14"/>
    <p:sldId id="264" r:id="rId15"/>
    <p:sldId id="268" r:id="rId16"/>
    <p:sldId id="275" r:id="rId17"/>
    <p:sldId id="269" r:id="rId18"/>
    <p:sldId id="27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14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30676-9E0E-4DE2-A73C-239A7EB618F0}" type="datetimeFigureOut">
              <a:rPr lang="en-US" smtClean="0"/>
              <a:pPr/>
              <a:t>11/27/2019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AAF9A-690F-426B-8C87-BA040E9BC00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AF9A-690F-426B-8C87-BA040E9BC00F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AF9A-690F-426B-8C87-BA040E9BC00F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9696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Black" pitchFamily="34" charset="0"/>
              </a:rPr>
              <a:t>TOPIC : EARTHQUAKES IN TURKEY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SOURCE:WWW.KAGGLE.COM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3200400"/>
            <a:ext cx="57924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Arial Black" pitchFamily="34" charset="0"/>
              </a:rPr>
              <a:t>TEAM MEMBERS :</a:t>
            </a:r>
          </a:p>
          <a:p>
            <a:endParaRPr lang="en-IN" sz="2000" b="1" dirty="0" smtClean="0">
              <a:latin typeface="Arial Black" pitchFamily="34" charset="0"/>
            </a:endParaRPr>
          </a:p>
          <a:p>
            <a:r>
              <a:rPr lang="en-IN" sz="2000" b="1" dirty="0" smtClean="0">
                <a:latin typeface="Arial Black" pitchFamily="34" charset="0"/>
              </a:rPr>
              <a:t>1.G Sai Charan Reddy – PES2201800483</a:t>
            </a:r>
          </a:p>
          <a:p>
            <a:r>
              <a:rPr lang="en-IN" sz="2000" b="1" dirty="0" smtClean="0">
                <a:latin typeface="Arial Black" pitchFamily="34" charset="0"/>
              </a:rPr>
              <a:t>2.Sagar  S – PES2201800343</a:t>
            </a:r>
          </a:p>
          <a:p>
            <a:r>
              <a:rPr lang="en-IN" sz="2000" b="1" dirty="0" smtClean="0">
                <a:latin typeface="Arial Black" pitchFamily="34" charset="0"/>
              </a:rPr>
              <a:t>3.Chethan M – PES2201800331</a:t>
            </a:r>
            <a:endParaRPr lang="en-IN" sz="20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Content Placeholder 6" descr="graph2_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1143001"/>
            <a:ext cx="4571999" cy="2590800"/>
          </a:xfrm>
        </p:spPr>
      </p:pic>
      <p:sp>
        <p:nvSpPr>
          <p:cNvPr id="6" name="TextBox 5"/>
          <p:cNvSpPr txBox="1"/>
          <p:nvPr/>
        </p:nvSpPr>
        <p:spPr>
          <a:xfrm>
            <a:off x="1600200" y="381000"/>
            <a:ext cx="700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2800" b="1" u="sng" dirty="0" smtClean="0"/>
              <a:t>GRAPH-2</a:t>
            </a:r>
            <a:r>
              <a:rPr lang="en-IN" sz="2800" b="1" dirty="0" smtClean="0"/>
              <a:t> [Intensity and Frequency of EQ]</a:t>
            </a:r>
            <a:endParaRPr lang="en-IN" sz="2800" b="1" u="sng" dirty="0"/>
          </a:p>
        </p:txBody>
      </p:sp>
      <p:pic>
        <p:nvPicPr>
          <p:cNvPr id="8" name="Picture 7" descr="graph2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49297"/>
            <a:ext cx="4572000" cy="2908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1600200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N" sz="2400" b="1" dirty="0" smtClean="0"/>
              <a:t>Year 2011 witnessed the </a:t>
            </a:r>
          </a:p>
          <a:p>
            <a:r>
              <a:rPr lang="en-IN" sz="2400" b="1" dirty="0" smtClean="0"/>
              <a:t>  most number of earthquakes</a:t>
            </a:r>
          </a:p>
          <a:p>
            <a:r>
              <a:rPr lang="en-IN" sz="2400" b="1" dirty="0" smtClean="0"/>
              <a:t>  and also high intensity </a:t>
            </a:r>
          </a:p>
          <a:p>
            <a:r>
              <a:rPr lang="en-IN" sz="2400" b="1" dirty="0" smtClean="0"/>
              <a:t>  earthquakes.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-Year 2006 witnessed the least</a:t>
            </a:r>
          </a:p>
          <a:p>
            <a:r>
              <a:rPr lang="en-IN" sz="2400" b="1" dirty="0" smtClean="0"/>
              <a:t>  number of earthquakes 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-Year 2016 witnessed low </a:t>
            </a:r>
          </a:p>
          <a:p>
            <a:r>
              <a:rPr lang="en-IN" sz="2400" b="1" dirty="0" smtClean="0"/>
              <a:t>  intensity earthquakes.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Content Placeholder 6" descr="graph_la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990601"/>
            <a:ext cx="4572000" cy="2743199"/>
          </a:xfrm>
        </p:spPr>
      </p:pic>
      <p:sp>
        <p:nvSpPr>
          <p:cNvPr id="6" name="TextBox 5"/>
          <p:cNvSpPr txBox="1"/>
          <p:nvPr/>
        </p:nvSpPr>
        <p:spPr>
          <a:xfrm>
            <a:off x="2057400" y="381000"/>
            <a:ext cx="586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GRAPH-3</a:t>
            </a:r>
            <a:r>
              <a:rPr lang="en-IN" sz="2800" b="1" dirty="0" smtClean="0"/>
              <a:t> [Most affected Locations]</a:t>
            </a:r>
            <a:endParaRPr lang="en-IN" sz="2800" b="1" u="sng" dirty="0"/>
          </a:p>
        </p:txBody>
      </p:sp>
      <p:pic>
        <p:nvPicPr>
          <p:cNvPr id="8" name="Picture 7" descr="graph_lo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86200"/>
            <a:ext cx="4572000" cy="2971800"/>
          </a:xfrm>
          <a:prstGeom prst="rect">
            <a:avLst/>
          </a:prstGeom>
        </p:spPr>
      </p:pic>
      <p:pic>
        <p:nvPicPr>
          <p:cNvPr id="9" name="Picture 8" descr="loc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990600"/>
            <a:ext cx="2152951" cy="790685"/>
          </a:xfrm>
          <a:prstGeom prst="rect">
            <a:avLst/>
          </a:prstGeom>
        </p:spPr>
      </p:pic>
      <p:pic>
        <p:nvPicPr>
          <p:cNvPr id="10" name="Picture 9" descr="loc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133600"/>
            <a:ext cx="2133600" cy="790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0" y="3505200"/>
            <a:ext cx="34693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These places come under </a:t>
            </a:r>
          </a:p>
          <a:p>
            <a:r>
              <a:rPr lang="en-IN" sz="2400" b="1" dirty="0" smtClean="0"/>
              <a:t>The SILK-ROAD District in </a:t>
            </a:r>
          </a:p>
          <a:p>
            <a:r>
              <a:rPr lang="en-IN" sz="2400" b="1" dirty="0" smtClean="0"/>
              <a:t>Turkey</a:t>
            </a:r>
            <a:endParaRPr lang="en-IN" sz="2400" b="1" dirty="0"/>
          </a:p>
        </p:txBody>
      </p:sp>
      <p:pic>
        <p:nvPicPr>
          <p:cNvPr id="12" name="Picture 11" descr="loc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352800"/>
            <a:ext cx="21336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g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953000" cy="6019800"/>
          </a:xfrm>
          <a:prstGeom prst="rect">
            <a:avLst/>
          </a:prstGeom>
        </p:spPr>
      </p:pic>
      <p:pic>
        <p:nvPicPr>
          <p:cNvPr id="5" name="Picture 4" descr="g2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28600"/>
            <a:ext cx="4114800" cy="39317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g2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09600"/>
            <a:ext cx="4939258" cy="41628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81000"/>
            <a:ext cx="499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</a:t>
            </a:r>
            <a:r>
              <a:rPr lang="en-IN" sz="2800" b="1" u="sng" dirty="0" smtClean="0"/>
              <a:t>Hypothesis Testing</a:t>
            </a:r>
            <a:endParaRPr lang="en-IN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NULL HYPOTHESIS </a:t>
            </a:r>
          </a:p>
          <a:p>
            <a:r>
              <a:rPr lang="en-IN" sz="2400" dirty="0" smtClean="0"/>
              <a:t>	There is no significant diff in the average Richter of north and 	south directed  earthquakes -  </a:t>
            </a:r>
            <a:r>
              <a:rPr lang="en-IN" sz="2400" b="1" i="1" dirty="0" smtClean="0"/>
              <a:t>H0 :</a:t>
            </a:r>
            <a:r>
              <a:rPr lang="el-GR" sz="2400" b="1" i="1" dirty="0" smtClean="0"/>
              <a:t>μ</a:t>
            </a:r>
            <a:r>
              <a:rPr lang="en-IN" sz="2400" b="1" i="1" dirty="0" smtClean="0"/>
              <a:t>X − </a:t>
            </a:r>
            <a:r>
              <a:rPr lang="el-GR" sz="2400" b="1" i="1" dirty="0" smtClean="0"/>
              <a:t>μ</a:t>
            </a:r>
            <a:r>
              <a:rPr lang="en-IN" sz="2400" b="1" i="1" dirty="0" smtClean="0"/>
              <a:t>Y = 0</a:t>
            </a:r>
            <a:endParaRPr lang="en-IN" sz="2400" b="1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ALTERNATE HYPOTHESIS 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	There is a significant diff in the average Richter of north and 	south directed earthquakes - </a:t>
            </a:r>
            <a:r>
              <a:rPr lang="en-IN" sz="2400" i="1" dirty="0" smtClean="0"/>
              <a:t> </a:t>
            </a:r>
            <a:r>
              <a:rPr lang="en-IN" sz="2400" b="1" i="1" dirty="0" smtClean="0"/>
              <a:t>H1 :</a:t>
            </a:r>
            <a:r>
              <a:rPr lang="el-GR" sz="2400" b="1" i="1" dirty="0" smtClean="0"/>
              <a:t>μ</a:t>
            </a:r>
            <a:r>
              <a:rPr lang="en-IN" sz="2400" b="1" i="1" dirty="0" smtClean="0"/>
              <a:t>X − </a:t>
            </a:r>
            <a:r>
              <a:rPr lang="el-GR" sz="2400" b="1" i="1" dirty="0" smtClean="0"/>
              <a:t>μ</a:t>
            </a:r>
            <a:r>
              <a:rPr lang="en-IN" sz="2400" b="1" i="1" dirty="0" smtClean="0"/>
              <a:t>Y != 0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962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TEST </a:t>
            </a:r>
            <a:endParaRPr lang="en-IN" sz="2400" b="1" dirty="0" smtClean="0"/>
          </a:p>
          <a:p>
            <a:r>
              <a:rPr lang="en-IN" sz="2400" b="1" dirty="0" smtClean="0"/>
              <a:t>	Large Sample test for difference b/w two means</a:t>
            </a:r>
          </a:p>
          <a:p>
            <a:endParaRPr lang="en-IN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8" name="Content Placeholder 7" descr="20191121_23160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1371600"/>
            <a:ext cx="4648200" cy="2362200"/>
          </a:xfrm>
        </p:spPr>
      </p:pic>
      <p:sp>
        <p:nvSpPr>
          <p:cNvPr id="6" name="TextBox 5"/>
          <p:cNvSpPr txBox="1"/>
          <p:nvPr/>
        </p:nvSpPr>
        <p:spPr>
          <a:xfrm>
            <a:off x="1524000" y="381000"/>
            <a:ext cx="499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</a:t>
            </a:r>
            <a:r>
              <a:rPr lang="en-IN" sz="2800" b="1" u="sng" dirty="0" smtClean="0"/>
              <a:t>Hypothesis Testing</a:t>
            </a:r>
            <a:endParaRPr lang="en-IN" sz="2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91000"/>
            <a:ext cx="7425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RESULT</a:t>
            </a:r>
          </a:p>
          <a:p>
            <a:r>
              <a:rPr lang="en-IN" sz="2400" b="1" dirty="0" smtClean="0"/>
              <a:t>	Z-Value = -0.086</a:t>
            </a:r>
          </a:p>
          <a:p>
            <a:r>
              <a:rPr lang="en-IN" sz="2400" b="1" dirty="0" smtClean="0"/>
              <a:t>	P-Value= 0.9313 &gt; 0.05</a:t>
            </a:r>
          </a:p>
          <a:p>
            <a:r>
              <a:rPr lang="en-IN" sz="2400" b="1" dirty="0" smtClean="0"/>
              <a:t>	Hence, we do not reject NULL Hypothesis.............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correctHY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934199" cy="541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Content Placeholder 6" descr="corrscatplo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990600"/>
            <a:ext cx="4776288" cy="3531405"/>
          </a:xfrm>
        </p:spPr>
      </p:pic>
      <p:sp>
        <p:nvSpPr>
          <p:cNvPr id="6" name="TextBox 5"/>
          <p:cNvSpPr txBox="1"/>
          <p:nvPr/>
        </p:nvSpPr>
        <p:spPr>
          <a:xfrm>
            <a:off x="1143000" y="3810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</a:t>
            </a:r>
            <a:r>
              <a:rPr lang="en-IN" sz="2800" b="1" u="sng" dirty="0" smtClean="0"/>
              <a:t>CORRELATION</a:t>
            </a:r>
            <a:endParaRPr lang="en-IN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72000"/>
            <a:ext cx="4287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</a:rPr>
              <a:t>MS – size of an earthquake</a:t>
            </a:r>
          </a:p>
          <a:p>
            <a:r>
              <a:rPr lang="en-IN" sz="2400" b="1" dirty="0" smtClean="0">
                <a:solidFill>
                  <a:srgbClr val="FFFF00"/>
                </a:solidFill>
              </a:rPr>
              <a:t>MD – duration of an earthquake</a:t>
            </a:r>
          </a:p>
          <a:p>
            <a:endParaRPr lang="en-IN" sz="2400" b="1" dirty="0" smtClean="0">
              <a:solidFill>
                <a:srgbClr val="FFFF00"/>
              </a:solidFill>
            </a:endParaRPr>
          </a:p>
          <a:p>
            <a:endParaRPr lang="en-IN" sz="2400" b="1" dirty="0" smtClean="0">
              <a:solidFill>
                <a:srgbClr val="FFFF00"/>
              </a:solidFill>
            </a:endParaRPr>
          </a:p>
          <a:p>
            <a:endParaRPr lang="en-IN" sz="2400" b="1" dirty="0" smtClean="0">
              <a:solidFill>
                <a:srgbClr val="FFFF00"/>
              </a:solidFill>
            </a:endParaRPr>
          </a:p>
          <a:p>
            <a:r>
              <a:rPr lang="en-IN" sz="2400" b="1" dirty="0" smtClean="0">
                <a:solidFill>
                  <a:srgbClr val="FFFF00"/>
                </a:solidFill>
              </a:rPr>
              <a:t>Correlation  value = 0.4612 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1447800"/>
            <a:ext cx="34748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-MS is the amplitude of a wave</a:t>
            </a:r>
          </a:p>
          <a:p>
            <a:r>
              <a:rPr lang="en-IN" sz="2000" b="1" dirty="0" smtClean="0"/>
              <a:t>  in seismograph</a:t>
            </a:r>
          </a:p>
          <a:p>
            <a:r>
              <a:rPr lang="en-IN" sz="2000" b="1" dirty="0" smtClean="0"/>
              <a:t>-MD is the length of a wave in</a:t>
            </a:r>
          </a:p>
          <a:p>
            <a:r>
              <a:rPr lang="en-IN" sz="2000" b="1" dirty="0" smtClean="0"/>
              <a:t>  seismograph </a:t>
            </a:r>
            <a:endParaRPr lang="en-IN" sz="2000" b="1" dirty="0"/>
          </a:p>
        </p:txBody>
      </p:sp>
      <p:pic>
        <p:nvPicPr>
          <p:cNvPr id="10" name="Picture 9" descr="corrformu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124200"/>
            <a:ext cx="3048000" cy="1295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91400" y="44958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M - MS</a:t>
            </a:r>
          </a:p>
          <a:p>
            <a:r>
              <a:rPr lang="en-IN" sz="2000" b="1" dirty="0" smtClean="0">
                <a:solidFill>
                  <a:srgbClr val="FFFF00"/>
                </a:solidFill>
              </a:rPr>
              <a:t>A - MW 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12" name="Picture 11" descr="corrFORMUL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334000"/>
            <a:ext cx="2114845" cy="933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orr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6324600" cy="457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81000"/>
            <a:ext cx="499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</a:t>
            </a:r>
            <a:endParaRPr lang="en-IN" sz="2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438400"/>
            <a:ext cx="5536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  </a:t>
            </a:r>
            <a:r>
              <a:rPr lang="en-IN" sz="8000" dirty="0" smtClean="0">
                <a:solidFill>
                  <a:srgbClr val="FFC000"/>
                </a:solidFill>
              </a:rPr>
              <a:t>THANK YOU</a:t>
            </a:r>
            <a:endParaRPr lang="en-IN" sz="8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85800"/>
            <a:ext cx="301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Arial Narrow" pitchFamily="34" charset="0"/>
              </a:rPr>
              <a:t> </a:t>
            </a:r>
            <a:endParaRPr lang="en-IN" sz="4000" b="1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535351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DATASET DESCRIPTION :</a:t>
            </a:r>
            <a:endParaRPr lang="en-IN" sz="2000" b="1" dirty="0" smtClean="0"/>
          </a:p>
          <a:p>
            <a:endParaRPr lang="en-IN" sz="2400" b="1" u="sng" dirty="0" smtClean="0"/>
          </a:p>
          <a:p>
            <a:r>
              <a:rPr lang="en-IN" sz="2400" dirty="0" smtClean="0"/>
              <a:t>	</a:t>
            </a:r>
            <a:r>
              <a:rPr lang="en-IN" sz="2000" b="1" dirty="0" smtClean="0"/>
              <a:t>1.Number of Rows – 24007</a:t>
            </a: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2.Number of Columns – 17</a:t>
            </a: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3.Categorical Columns –  6</a:t>
            </a: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4.Numerical Columns –  11</a:t>
            </a: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5.Missing and NAN values – 3 % approx.</a:t>
            </a:r>
            <a:endParaRPr lang="en-IN" sz="2000" b="1" dirty="0"/>
          </a:p>
        </p:txBody>
      </p:sp>
      <p:pic>
        <p:nvPicPr>
          <p:cNvPr id="8" name="Picture 7" descr="dataset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24200"/>
            <a:ext cx="8686800" cy="335586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381000"/>
            <a:ext cx="291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        </a:t>
            </a:r>
            <a:r>
              <a:rPr lang="en-IN" sz="2400" b="1" i="1" u="sng" dirty="0" smtClean="0"/>
              <a:t>DATA CLEANING</a:t>
            </a:r>
            <a:endParaRPr lang="en-IN" sz="2400" b="1" i="1" u="sng" dirty="0"/>
          </a:p>
        </p:txBody>
      </p:sp>
      <p:pic>
        <p:nvPicPr>
          <p:cNvPr id="7" name="Picture 6" descr="beforeD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7848600" cy="2286000"/>
          </a:xfrm>
          <a:prstGeom prst="rect">
            <a:avLst/>
          </a:prstGeom>
        </p:spPr>
      </p:pic>
      <p:pic>
        <p:nvPicPr>
          <p:cNvPr id="8" name="Picture 7" descr="afterD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91000"/>
            <a:ext cx="7772400" cy="24815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914400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BEFORE</a:t>
            </a:r>
            <a:endParaRPr lang="en-IN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657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AFTER</a:t>
            </a:r>
            <a:endParaRPr lang="en-IN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DC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70" y="1380839"/>
            <a:ext cx="4725060" cy="40963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381000"/>
            <a:ext cx="439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          </a:t>
            </a:r>
            <a:r>
              <a:rPr lang="en-IN" sz="2400" b="1" u="sng" dirty="0" smtClean="0"/>
              <a:t>NORMALIZATION </a:t>
            </a:r>
          </a:p>
          <a:p>
            <a:r>
              <a:rPr lang="en-IN" sz="2400" b="1" dirty="0" smtClean="0"/>
              <a:t>	       </a:t>
            </a:r>
            <a:r>
              <a:rPr lang="en-IN" sz="2400" b="1" u="sng" dirty="0" smtClean="0"/>
              <a:t>AND</a:t>
            </a:r>
            <a:r>
              <a:rPr lang="en-IN" sz="2400" b="1" dirty="0" smtClean="0"/>
              <a:t> </a:t>
            </a:r>
          </a:p>
          <a:p>
            <a:r>
              <a:rPr lang="en-IN" sz="2400" b="1" dirty="0" smtClean="0"/>
              <a:t>         </a:t>
            </a:r>
            <a:r>
              <a:rPr lang="en-IN" sz="2400" b="1" u="sng" dirty="0" smtClean="0"/>
              <a:t>STANDARDIZATION</a:t>
            </a:r>
            <a:endParaRPr lang="en-IN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981200"/>
            <a:ext cx="5975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Why is  it important ?</a:t>
            </a:r>
          </a:p>
          <a:p>
            <a:r>
              <a:rPr lang="en-IN" sz="2400" b="1" dirty="0" smtClean="0"/>
              <a:t>	-  Gives better results from ML models</a:t>
            </a:r>
          </a:p>
          <a:p>
            <a:r>
              <a:rPr lang="en-IN" sz="2400" b="1" dirty="0" smtClean="0"/>
              <a:t>	-  Scaling the spread to same range </a:t>
            </a:r>
          </a:p>
          <a:p>
            <a:r>
              <a:rPr lang="en-IN" sz="2400" b="1" dirty="0" smtClean="0"/>
              <a:t>		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038600"/>
            <a:ext cx="83427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How does it affect the dataset ?</a:t>
            </a:r>
          </a:p>
          <a:p>
            <a:r>
              <a:rPr lang="en-IN" sz="2400" b="1" dirty="0" smtClean="0"/>
              <a:t>	- Makes the dataset flexible</a:t>
            </a:r>
          </a:p>
          <a:p>
            <a:r>
              <a:rPr lang="en-IN" sz="2400" b="1" dirty="0" smtClean="0"/>
              <a:t>	- Eliminates the redundancy and inconsistency in dataset</a:t>
            </a:r>
          </a:p>
          <a:p>
            <a:r>
              <a:rPr lang="en-IN" sz="2400" b="1" dirty="0" smtClean="0"/>
              <a:t>	- Improves Data dependence</a:t>
            </a:r>
          </a:p>
          <a:p>
            <a:r>
              <a:rPr lang="en-IN" sz="2400" b="1" dirty="0" smtClean="0"/>
              <a:t>	- Improves Data integrity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Content Placeholder 4" descr="beforeNORM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838201"/>
            <a:ext cx="1981200" cy="1981200"/>
          </a:xfrm>
        </p:spPr>
      </p:pic>
      <p:pic>
        <p:nvPicPr>
          <p:cNvPr id="6" name="Picture 5" descr="afterNOR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838200"/>
            <a:ext cx="1905000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57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   </a:t>
            </a:r>
            <a:r>
              <a:rPr lang="en-IN" sz="2000" b="1" u="sng" dirty="0" smtClean="0"/>
              <a:t>BEFORE</a:t>
            </a:r>
            <a:endParaRPr lang="en-IN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57200"/>
            <a:ext cx="288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</a:t>
            </a:r>
            <a:r>
              <a:rPr lang="en-IN" sz="2000" b="1" u="sng" dirty="0" smtClean="0"/>
              <a:t>AFTER</a:t>
            </a:r>
            <a:endParaRPr lang="en-IN" dirty="0"/>
          </a:p>
        </p:txBody>
      </p:sp>
      <p:pic>
        <p:nvPicPr>
          <p:cNvPr id="9" name="Picture 8" descr="afterST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838200"/>
            <a:ext cx="1752600" cy="1981200"/>
          </a:xfrm>
          <a:prstGeom prst="rect">
            <a:avLst/>
          </a:prstGeom>
        </p:spPr>
      </p:pic>
      <p:pic>
        <p:nvPicPr>
          <p:cNvPr id="11" name="Picture 10" descr="STDvalu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838200"/>
            <a:ext cx="1981200" cy="1981200"/>
          </a:xfrm>
          <a:prstGeom prst="rect">
            <a:avLst/>
          </a:prstGeom>
        </p:spPr>
      </p:pic>
      <p:pic>
        <p:nvPicPr>
          <p:cNvPr id="12" name="Picture 11" descr="beforenormgrap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886200"/>
            <a:ext cx="3886200" cy="2971800"/>
          </a:xfrm>
          <a:prstGeom prst="rect">
            <a:avLst/>
          </a:prstGeom>
        </p:spPr>
      </p:pic>
      <p:pic>
        <p:nvPicPr>
          <p:cNvPr id="13" name="Picture 12" descr="afterSTDgraph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885419"/>
            <a:ext cx="4204762" cy="29725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342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BEFORE STANDARDISATION </a:t>
            </a:r>
            <a:endParaRPr lang="en-IN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3429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AFTER STANDARDISATION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normcod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6601747" cy="2086266"/>
          </a:xfrm>
          <a:prstGeom prst="rect">
            <a:avLst/>
          </a:prstGeom>
        </p:spPr>
      </p:pic>
      <p:pic>
        <p:nvPicPr>
          <p:cNvPr id="5" name="Picture 4" descr="normplotcod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4305901" cy="19624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81000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                   </a:t>
            </a:r>
            <a:r>
              <a:rPr lang="en-IN" sz="2800" b="1" u="sng" dirty="0" smtClean="0"/>
              <a:t>GRAPH-1</a:t>
            </a:r>
            <a:endParaRPr lang="en-IN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143000"/>
            <a:ext cx="5630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NUMBER OF EARTHQUAKES IN EACH CITY :</a:t>
            </a:r>
            <a:endParaRPr lang="en-IN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410200"/>
            <a:ext cx="882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>
              <a:solidFill>
                <a:srgbClr val="FFFF00"/>
              </a:solidFill>
            </a:endParaRPr>
          </a:p>
          <a:p>
            <a:r>
              <a:rPr lang="en-IN" sz="2400" dirty="0" smtClean="0">
                <a:solidFill>
                  <a:srgbClr val="FFFF00"/>
                </a:solidFill>
              </a:rPr>
              <a:t>-Mugla city has recorded the highest number of earthquakes</a:t>
            </a:r>
          </a:p>
          <a:p>
            <a:r>
              <a:rPr lang="en-IN" sz="2400" dirty="0" smtClean="0">
                <a:solidFill>
                  <a:srgbClr val="FFFF00"/>
                </a:solidFill>
              </a:rPr>
              <a:t>-Almost zero earthquakes occurred in Fethiya, Kayalar and Kilicaslan 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80444"/>
            <a:ext cx="45719" cy="4571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1" name="Picture 10" descr="graph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69342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4" y="1371600"/>
            <a:ext cx="4953692" cy="388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224</Words>
  <Application>Microsoft Office PowerPoint</Application>
  <PresentationFormat>On-screen Show (4:3)</PresentationFormat>
  <Paragraphs>105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 </vt:lpstr>
      <vt:lpstr> </vt:lpstr>
      <vt:lpstr> </vt:lpstr>
      <vt:lpstr>Slide 5</vt:lpstr>
      <vt:lpstr> </vt:lpstr>
      <vt:lpstr> </vt:lpstr>
      <vt:lpstr> </vt:lpstr>
      <vt:lpstr> </vt:lpstr>
      <vt:lpstr> </vt:lpstr>
      <vt:lpstr> </vt:lpstr>
      <vt:lpstr> </vt:lpstr>
      <vt:lpstr> </vt:lpstr>
      <vt:lpstr>Slide 14</vt:lpstr>
      <vt:lpstr> </vt:lpstr>
      <vt:lpstr> </vt:lpstr>
      <vt:lpstr> </vt:lpstr>
      <vt:lpstr> 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111</cp:revision>
  <dcterms:created xsi:type="dcterms:W3CDTF">2006-08-16T00:00:00Z</dcterms:created>
  <dcterms:modified xsi:type="dcterms:W3CDTF">2019-11-27T13:15:52Z</dcterms:modified>
</cp:coreProperties>
</file>