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751"/>
            <a:ext cx="9144000" cy="2307365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DATA ANALYTICS PROJECT</a:t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India Literacy Analysis Using population data</a:t>
            </a:r>
            <a:endParaRPr lang="en-IN" b="1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CHETHAN M – PES2201800331</a:t>
            </a:r>
          </a:p>
          <a:p>
            <a:r>
              <a:rPr lang="en-US" b="1" smtClean="0">
                <a:solidFill>
                  <a:srgbClr val="C00000"/>
                </a:solidFill>
              </a:rPr>
              <a:t>ANIRUDH R – PES2201800068</a:t>
            </a:r>
          </a:p>
          <a:p>
            <a:r>
              <a:rPr lang="en-US" b="1" smtClean="0">
                <a:solidFill>
                  <a:srgbClr val="C00000"/>
                </a:solidFill>
              </a:rPr>
              <a:t>S SREE KAUSTUB – PES2201800061</a:t>
            </a:r>
          </a:p>
          <a:p>
            <a:r>
              <a:rPr lang="en-US" b="1" smtClean="0">
                <a:solidFill>
                  <a:srgbClr val="C00000"/>
                </a:solidFill>
              </a:rPr>
              <a:t>G CHARAN REDDY – PES2201800483</a:t>
            </a:r>
            <a:endParaRPr lang="en-IN" b="1">
              <a:solidFill>
                <a:srgbClr val="C00000"/>
              </a:solidFill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1389" y="6428531"/>
            <a:ext cx="398002" cy="3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488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>
                <a:latin typeface="Arial Black" panose="020B0A04020102020204" pitchFamily="34" charset="0"/>
              </a:rPr>
              <a:t>Dataset : </a:t>
            </a:r>
            <a:r>
              <a:rPr lang="en-IN" sz="2800" b="1" smtClean="0">
                <a:latin typeface="Arial Black" panose="020B0A04020102020204" pitchFamily="34" charset="0"/>
              </a:rPr>
              <a:t>India Census 2011 (Latest census)</a:t>
            </a:r>
            <a:br>
              <a:rPr lang="en-IN" sz="2800" b="1" smtClean="0">
                <a:latin typeface="Arial Black" panose="020B0A04020102020204" pitchFamily="34" charset="0"/>
              </a:rPr>
            </a:br>
            <a:r>
              <a:rPr lang="en-IN" sz="2800" b="1" smtClean="0">
                <a:latin typeface="Arial Black" panose="020B0A04020102020204" pitchFamily="34" charset="0"/>
              </a:rPr>
              <a:t>https</a:t>
            </a:r>
            <a:r>
              <a:rPr lang="en-IN" sz="2800" b="1">
                <a:latin typeface="Arial Black" panose="020B0A04020102020204" pitchFamily="34" charset="0"/>
              </a:rPr>
              <a:t>://www.kaggle.com/danofer/india-census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What to figure out 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Various factors affecting literacy rate in India and how important 	each factors are in the literacy rate prediction.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Why this dataset?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More than required features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Huge no. of data samples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Very less pre-processing required (almost zero NA columns)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0647" y="6374451"/>
            <a:ext cx="35683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5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mtClean="0"/>
              <a:t> </a:t>
            </a:r>
            <a:endParaRPr lang="en-I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222599"/>
            <a:ext cx="5526918" cy="30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3428651"/>
            <a:ext cx="4939554" cy="32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7874" y="536526"/>
            <a:ext cx="56485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People stopping their education after primary classes</a:t>
            </a:r>
          </a:p>
          <a:p>
            <a:r>
              <a:rPr lang="en-IN" smtClean="0"/>
              <a:t>are marginally high. (Huge factor affecting the literacy rate</a:t>
            </a:r>
          </a:p>
          <a:p>
            <a:r>
              <a:rPr lang="en-IN" smtClean="0"/>
              <a:t>In India, when a minimum degree case is considered). But</a:t>
            </a:r>
          </a:p>
          <a:p>
            <a:r>
              <a:rPr lang="en-IN" smtClean="0"/>
              <a:t>it has been good since the 2001 census where people are </a:t>
            </a:r>
          </a:p>
          <a:p>
            <a:r>
              <a:rPr lang="en-IN" smtClean="0"/>
              <a:t>taking education and literacy in serious note.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Literacy rate: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2001 : 64.9052 %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2011 : 75.0021 %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874" y="3864561"/>
            <a:ext cx="3124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Literacy rate:</a:t>
            </a:r>
          </a:p>
          <a:p>
            <a:r>
              <a:rPr lang="en-IN" smtClean="0"/>
              <a:t>2001:</a:t>
            </a:r>
          </a:p>
          <a:p>
            <a:r>
              <a:rPr lang="en-IN"/>
              <a:t>	</a:t>
            </a:r>
            <a:r>
              <a:rPr lang="en-IN" smtClean="0"/>
              <a:t>MALE 	: 74.1004 %</a:t>
            </a:r>
          </a:p>
          <a:p>
            <a:r>
              <a:rPr lang="en-IN"/>
              <a:t>	</a:t>
            </a:r>
            <a:r>
              <a:rPr lang="en-IN" smtClean="0"/>
              <a:t>FEMALE	: 54.0076 %</a:t>
            </a:r>
          </a:p>
          <a:p>
            <a:r>
              <a:rPr lang="en-IN" smtClean="0"/>
              <a:t>2011:</a:t>
            </a:r>
          </a:p>
          <a:p>
            <a:r>
              <a:rPr lang="en-IN"/>
              <a:t>	</a:t>
            </a:r>
            <a:r>
              <a:rPr lang="en-IN" smtClean="0"/>
              <a:t>MALE	: 82.1096 %</a:t>
            </a:r>
          </a:p>
          <a:p>
            <a:r>
              <a:rPr lang="en-IN"/>
              <a:t>	</a:t>
            </a:r>
            <a:r>
              <a:rPr lang="en-IN" smtClean="0"/>
              <a:t>FEMALE	: 65.4897 %</a:t>
            </a:r>
            <a:endParaRPr lang="en-IN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34834" y="6434983"/>
            <a:ext cx="249001" cy="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Model Building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mtClean="0"/>
              <a:t>Model Used			: Multiple Linear Regression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Target Variable		: Literacy Rate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Independent Variables	: Age group (0-29) &amp; (30-50)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car_jeep_van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computer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internet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telephone_mobile</a:t>
            </a: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0475" y="593328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>
                <a:latin typeface="Arial Black" panose="020B0A04020102020204" pitchFamily="34" charset="0"/>
              </a:rPr>
              <a:t>Prediction</a:t>
            </a:r>
            <a:endParaRPr lang="en-IN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Predicted values: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b="1" smtClean="0"/>
              <a:t>Original values:</a:t>
            </a:r>
          </a:p>
          <a:p>
            <a:pPr marL="0" indent="0">
              <a:buNone/>
            </a:pPr>
            <a:endParaRPr lang="en-IN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1" y="2328564"/>
            <a:ext cx="5638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61" y="4772024"/>
            <a:ext cx="56388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41" y="1987995"/>
            <a:ext cx="4725477" cy="3150318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53800" y="62305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LASSO REGRESSION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71" y="1193534"/>
            <a:ext cx="5957657" cy="5462244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1929" y="61684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0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Model Evaluation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Mean Squared Error: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 smtClean="0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 smtClean="0"/>
              <a:t>Mean Absolute Error: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866" y="2486826"/>
            <a:ext cx="4542377" cy="76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786" y="4990967"/>
            <a:ext cx="5760555" cy="563799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17387" y="62524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smtClean="0">
                <a:latin typeface="Arial Black" panose="020B0A04020102020204" pitchFamily="34" charset="0"/>
              </a:rPr>
              <a:t>Conclusion and Inferences</a:t>
            </a:r>
            <a:endParaRPr lang="en-IN" sz="3200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336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mtClean="0"/>
              <a:t>People who are rich (categorized by owning a car, computer, mobiles etc.) tend to have high access to education resulting in high literacy rates in that particular district.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male population tend to have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permanent house-holds have high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with high youth population (20-40) have marginally higher literacy rates.</a:t>
            </a:r>
            <a:endParaRPr lang="en-IN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4200" y="6176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smtClean="0">
                <a:latin typeface="Arial Black" panose="020B0A04020102020204" pitchFamily="34" charset="0"/>
              </a:rPr>
              <a:t>Project Roles</a:t>
            </a:r>
            <a:endParaRPr lang="en-IN" sz="3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007"/>
            <a:ext cx="10707168" cy="4351338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 CHETHAN M 		– 	MODEL BUILDING</a:t>
            </a:r>
          </a:p>
          <a:p>
            <a:pPr marL="0" indent="0">
              <a:buNone/>
            </a:pPr>
            <a:r>
              <a:rPr lang="en-IN" smtClean="0"/>
              <a:t> ANIRUDH R 			– 	MODEL EVALUATION &amp; INTERPRETATION</a:t>
            </a:r>
            <a:endParaRPr lang="en-IN"/>
          </a:p>
          <a:p>
            <a:pPr marL="0" indent="0">
              <a:buNone/>
            </a:pPr>
            <a:r>
              <a:rPr lang="en-IN" smtClean="0"/>
              <a:t> S SREE KAUSTUB 		– 	EDA + DATA-PREPROCESSING</a:t>
            </a:r>
          </a:p>
          <a:p>
            <a:pPr marL="0" indent="0">
              <a:buNone/>
            </a:pPr>
            <a:r>
              <a:rPr lang="en-IN" smtClean="0"/>
              <a:t> G CHARAN REDDY 	– 	DATSETS COLLECTION AND RESEARCH 					PAPERS COLLECTION</a:t>
            </a: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18284" y="613398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202</Words>
  <Application>Microsoft Office PowerPoint</Application>
  <PresentationFormat>Widescreen</PresentationFormat>
  <Paragraphs>64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ANALYTICS PROJECT  India Literacy Analysis Using population data</vt:lpstr>
      <vt:lpstr>Dataset : India Census 2011 (Latest census) https://www.kaggle.com/danofer/india-census</vt:lpstr>
      <vt:lpstr> </vt:lpstr>
      <vt:lpstr>Model Building</vt:lpstr>
      <vt:lpstr>Prediction</vt:lpstr>
      <vt:lpstr>LASSO REGRESSION</vt:lpstr>
      <vt:lpstr>Model Evaluation</vt:lpstr>
      <vt:lpstr>Conclusion and Inferences</vt:lpstr>
      <vt:lpstr>Project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Chethan M Naidu</dc:creator>
  <cp:lastModifiedBy>Chethan M Naidu</cp:lastModifiedBy>
  <cp:revision>30</cp:revision>
  <dcterms:created xsi:type="dcterms:W3CDTF">2020-11-29T13:34:48Z</dcterms:created>
  <dcterms:modified xsi:type="dcterms:W3CDTF">2020-11-30T14:53:39Z</dcterms:modified>
</cp:coreProperties>
</file>