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handoutMasterIdLst>
    <p:handoutMasterId r:id="rId16"/>
  </p:handoutMasterIdLst>
  <p:sldIdLst>
    <p:sldId id="256" r:id="rId5"/>
    <p:sldId id="268" r:id="rId6"/>
    <p:sldId id="269" r:id="rId7"/>
    <p:sldId id="270" r:id="rId8"/>
    <p:sldId id="272" r:id="rId9"/>
    <p:sldId id="273" r:id="rId10"/>
    <p:sldId id="275" r:id="rId11"/>
    <p:sldId id="274" r:id="rId12"/>
    <p:sldId id="276"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89" d="100"/>
          <a:sy n="89" d="100"/>
        </p:scale>
        <p:origin x="432" y="3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5/29/2020</a:t>
            </a:fld>
            <a:endParaRPr lang="en-US"/>
          </a:p>
        </p:txBody>
      </p:sp>
      <p:sp>
        <p:nvSpPr>
          <p:cNvPr id="4" name="Footer Placeholder 3">
            <a:extLst>
              <a:ext uri="{FF2B5EF4-FFF2-40B4-BE49-F238E27FC236}">
                <a16:creationId xmlns:a16="http://schemas.microsoft.com/office/drawing/2014/main" xmlns=""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5/29/2020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a:p>
        </p:txBody>
      </p:sp>
    </p:spTree>
    <p:extLst>
      <p:ext uri="{BB962C8B-B14F-4D97-AF65-F5344CB8AC3E}">
        <p14:creationId xmlns:p14="http://schemas.microsoft.com/office/powerpoint/2010/main" val="483341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a:p>
        </p:txBody>
      </p:sp>
    </p:spTree>
    <p:extLst>
      <p:ext uri="{BB962C8B-B14F-4D97-AF65-F5344CB8AC3E}">
        <p14:creationId xmlns:p14="http://schemas.microsoft.com/office/powerpoint/2010/main" val="3799326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a:p>
        </p:txBody>
      </p:sp>
    </p:spTree>
    <p:extLst>
      <p:ext uri="{BB962C8B-B14F-4D97-AF65-F5344CB8AC3E}">
        <p14:creationId xmlns:p14="http://schemas.microsoft.com/office/powerpoint/2010/main" val="4095995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a:p>
        </p:txBody>
      </p:sp>
    </p:spTree>
    <p:extLst>
      <p:ext uri="{BB962C8B-B14F-4D97-AF65-F5344CB8AC3E}">
        <p14:creationId xmlns:p14="http://schemas.microsoft.com/office/powerpoint/2010/main" val="131780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a:p>
        </p:txBody>
      </p:sp>
    </p:spTree>
    <p:extLst>
      <p:ext uri="{BB962C8B-B14F-4D97-AF65-F5344CB8AC3E}">
        <p14:creationId xmlns:p14="http://schemas.microsoft.com/office/powerpoint/2010/main" val="2138413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a:p>
        </p:txBody>
      </p:sp>
    </p:spTree>
    <p:extLst>
      <p:ext uri="{BB962C8B-B14F-4D97-AF65-F5344CB8AC3E}">
        <p14:creationId xmlns:p14="http://schemas.microsoft.com/office/powerpoint/2010/main" val="343123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a:p>
        </p:txBody>
      </p:sp>
    </p:spTree>
    <p:extLst>
      <p:ext uri="{BB962C8B-B14F-4D97-AF65-F5344CB8AC3E}">
        <p14:creationId xmlns:p14="http://schemas.microsoft.com/office/powerpoint/2010/main" val="2753945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a:latin typeface="Segoe UI" panose="020B0502040204020203" pitchFamily="34" charset="0"/>
              <a:cs typeface="Segoe UI" panose="020B0502040204020203" pitchFamily="34" charset="0"/>
            </a:endParaRPr>
          </a:p>
          <a:p>
            <a:r>
              <a:rPr lang="en-US" b="1">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a:latin typeface="Segoe UI" panose="020B0502040204020203" pitchFamily="34" charset="0"/>
                <a:cs typeface="Segoe UI" panose="020B0502040204020203" pitchFamily="34" charset="0"/>
              </a:rPr>
              <a:t>Select your image or graphic.</a:t>
            </a:r>
          </a:p>
          <a:p>
            <a:pPr marL="228600" indent="-228600">
              <a:buAutoNum type="arabicPeriod"/>
            </a:pPr>
            <a:r>
              <a:rPr lang="en-US">
                <a:latin typeface="Segoe UI" panose="020B0502040204020203" pitchFamily="34" charset="0"/>
                <a:cs typeface="Segoe UI" panose="020B0502040204020203" pitchFamily="34" charset="0"/>
              </a:rPr>
              <a:t>Click on the Animations tab.</a:t>
            </a:r>
          </a:p>
          <a:p>
            <a:pPr marL="228600" indent="-228600">
              <a:buAutoNum type="arabicPeriod"/>
            </a:pPr>
            <a:r>
              <a:rPr lang="en-US">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a:latin typeface="Segoe UI" panose="020B0502040204020203" pitchFamily="34" charset="0"/>
              <a:cs typeface="Segoe UI" panose="020B0502040204020203" pitchFamily="34" charset="0"/>
            </a:endParaRPr>
          </a:p>
          <a:p>
            <a:pPr marL="0" indent="0">
              <a:buNone/>
            </a:pPr>
            <a:r>
              <a:rPr lang="en-US" b="1">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535AEE24-534A-40F1-99E4-00B7D5FD9124}"/>
              </a:ext>
            </a:extLst>
          </p:cNvPr>
          <p:cNvSpPr>
            <a:spLocks noGrp="1"/>
          </p:cNvSpPr>
          <p:nvPr>
            <p:ph type="dt" sz="half" idx="10"/>
          </p:nvPr>
        </p:nvSpPr>
        <p:spPr/>
        <p:txBody>
          <a:bodyPr/>
          <a:lstStyle/>
          <a:p>
            <a:fld id="{DECF21A4-E71B-4D3A-AF45-E989C23A7BB1}" type="datetimeFigureOut">
              <a:rPr lang="en-US" smtClean="0"/>
              <a:t>5/29/2020</a:t>
            </a:fld>
            <a:endParaRPr lang="en-US"/>
          </a:p>
        </p:txBody>
      </p:sp>
      <p:sp>
        <p:nvSpPr>
          <p:cNvPr id="5" name="Footer Placeholder 4">
            <a:extLst>
              <a:ext uri="{FF2B5EF4-FFF2-40B4-BE49-F238E27FC236}">
                <a16:creationId xmlns:a16="http://schemas.microsoft.com/office/drawing/2014/main" xmlns="" id="{CD594011-48FF-493D-8286-F62D34552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2189B82E-4CA1-47A5-B133-FBD4D8A83983}"/>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938A267F-D142-4D04-9F03-6CB099E6FA32}"/>
              </a:ext>
            </a:extLst>
          </p:cNvPr>
          <p:cNvSpPr>
            <a:spLocks noGrp="1"/>
          </p:cNvSpPr>
          <p:nvPr>
            <p:ph type="dt" sz="half" idx="10"/>
          </p:nvPr>
        </p:nvSpPr>
        <p:spPr/>
        <p:txBody>
          <a:bodyPr/>
          <a:lstStyle/>
          <a:p>
            <a:fld id="{DECF21A4-E71B-4D3A-AF45-E989C23A7BB1}" type="datetimeFigureOut">
              <a:rPr lang="en-US" smtClean="0"/>
              <a:t>5/29/2020</a:t>
            </a:fld>
            <a:endParaRPr lang="en-US"/>
          </a:p>
        </p:txBody>
      </p:sp>
      <p:sp>
        <p:nvSpPr>
          <p:cNvPr id="5" name="Footer Placeholder 4">
            <a:extLst>
              <a:ext uri="{FF2B5EF4-FFF2-40B4-BE49-F238E27FC236}">
                <a16:creationId xmlns:a16="http://schemas.microsoft.com/office/drawing/2014/main" xmlns="" id="{705127CA-154D-4E90-B776-A2EE71F78D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A1A14243-F1E4-487A-ABEC-30516A01DF2B}"/>
              </a:ext>
            </a:extLst>
          </p:cNvPr>
          <p:cNvSpPr>
            <a:spLocks noGrp="1"/>
          </p:cNvSpPr>
          <p:nvPr>
            <p:ph type="dt" sz="half" idx="10"/>
          </p:nvPr>
        </p:nvSpPr>
        <p:spPr/>
        <p:txBody>
          <a:bodyPr/>
          <a:lstStyle/>
          <a:p>
            <a:fld id="{DECF21A4-E71B-4D3A-AF45-E989C23A7BB1}" type="datetimeFigureOut">
              <a:rPr lang="en-US" smtClean="0"/>
              <a:t>5/29/2020</a:t>
            </a:fld>
            <a:endParaRPr lang="en-US"/>
          </a:p>
        </p:txBody>
      </p:sp>
      <p:sp>
        <p:nvSpPr>
          <p:cNvPr id="5" name="Footer Placeholder 4">
            <a:extLst>
              <a:ext uri="{FF2B5EF4-FFF2-40B4-BE49-F238E27FC236}">
                <a16:creationId xmlns:a16="http://schemas.microsoft.com/office/drawing/2014/main" xmlns="" id="{AC358244-98FD-472D-AB8C-075F71C10B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AF795016-AF78-4708-9C5F-21110C197B03}"/>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2AAEA2D1-B124-4454-AFDC-EA60A14BA121}"/>
              </a:ext>
            </a:extLst>
          </p:cNvPr>
          <p:cNvSpPr>
            <a:spLocks noGrp="1"/>
          </p:cNvSpPr>
          <p:nvPr>
            <p:ph type="dt" sz="half" idx="10"/>
          </p:nvPr>
        </p:nvSpPr>
        <p:spPr/>
        <p:txBody>
          <a:bodyPr/>
          <a:lstStyle/>
          <a:p>
            <a:fld id="{DECF21A4-E71B-4D3A-AF45-E989C23A7BB1}" type="datetimeFigureOut">
              <a:rPr lang="en-US" smtClean="0"/>
              <a:t>5/29/2020</a:t>
            </a:fld>
            <a:endParaRPr lang="en-US"/>
          </a:p>
        </p:txBody>
      </p:sp>
      <p:sp>
        <p:nvSpPr>
          <p:cNvPr id="5" name="Footer Placeholder 4">
            <a:extLst>
              <a:ext uri="{FF2B5EF4-FFF2-40B4-BE49-F238E27FC236}">
                <a16:creationId xmlns:a16="http://schemas.microsoft.com/office/drawing/2014/main" xmlns="" id="{B4F58000-F9D7-4A53-A6C5-E5E815422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084BB3D1-3138-4B69-BF5D-4B1A213451CA}"/>
              </a:ext>
            </a:extLst>
          </p:cNvPr>
          <p:cNvSpPr>
            <a:spLocks noGrp="1"/>
          </p:cNvSpPr>
          <p:nvPr>
            <p:ph type="dt" sz="half" idx="10"/>
          </p:nvPr>
        </p:nvSpPr>
        <p:spPr/>
        <p:txBody>
          <a:bodyPr/>
          <a:lstStyle/>
          <a:p>
            <a:fld id="{DECF21A4-E71B-4D3A-AF45-E989C23A7BB1}" type="datetimeFigureOut">
              <a:rPr lang="en-US" smtClean="0"/>
              <a:t>5/29/2020</a:t>
            </a:fld>
            <a:endParaRPr lang="en-US"/>
          </a:p>
        </p:txBody>
      </p:sp>
      <p:sp>
        <p:nvSpPr>
          <p:cNvPr id="5" name="Footer Placeholder 4">
            <a:extLst>
              <a:ext uri="{FF2B5EF4-FFF2-40B4-BE49-F238E27FC236}">
                <a16:creationId xmlns:a16="http://schemas.microsoft.com/office/drawing/2014/main" xmlns="" id="{0EFF90C5-31F4-4A22-AC00-3FB5ED291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683AB6CB-9460-4BCA-86C5-5F26357AB80F}"/>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69FAB0F6-401D-4BAF-A300-65AD684DF961}"/>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C4561BBA-B185-4B45-B152-3D320E15F550}"/>
              </a:ext>
            </a:extLst>
          </p:cNvPr>
          <p:cNvSpPr>
            <a:spLocks noGrp="1"/>
          </p:cNvSpPr>
          <p:nvPr>
            <p:ph type="dt" sz="half" idx="10"/>
          </p:nvPr>
        </p:nvSpPr>
        <p:spPr/>
        <p:txBody>
          <a:bodyPr/>
          <a:lstStyle/>
          <a:p>
            <a:fld id="{DECF21A4-E71B-4D3A-AF45-E989C23A7BB1}" type="datetimeFigureOut">
              <a:rPr lang="en-US" smtClean="0"/>
              <a:t>5/29/2020</a:t>
            </a:fld>
            <a:endParaRPr lang="en-US"/>
          </a:p>
        </p:txBody>
      </p:sp>
      <p:sp>
        <p:nvSpPr>
          <p:cNvPr id="6" name="Footer Placeholder 5">
            <a:extLst>
              <a:ext uri="{FF2B5EF4-FFF2-40B4-BE49-F238E27FC236}">
                <a16:creationId xmlns:a16="http://schemas.microsoft.com/office/drawing/2014/main" xmlns="" id="{D61CD760-96AC-4821-A56B-0B805F2FAD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F871B54A-6775-4978-8E19-32694C9B5E38}"/>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BE8E898F-5B79-46F1-89C1-F827997CC485}"/>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6B417A4D-2EC9-4294-BFF4-EAE22EE1099A}"/>
              </a:ext>
            </a:extLst>
          </p:cNvPr>
          <p:cNvSpPr>
            <a:spLocks noGrp="1"/>
          </p:cNvSpPr>
          <p:nvPr>
            <p:ph type="dt" sz="half" idx="10"/>
          </p:nvPr>
        </p:nvSpPr>
        <p:spPr/>
        <p:txBody>
          <a:bodyPr/>
          <a:lstStyle/>
          <a:p>
            <a:fld id="{DECF21A4-E71B-4D3A-AF45-E989C23A7BB1}" type="datetimeFigureOut">
              <a:rPr lang="en-US" smtClean="0"/>
              <a:t>5/29/2020</a:t>
            </a:fld>
            <a:endParaRPr lang="en-US"/>
          </a:p>
        </p:txBody>
      </p:sp>
      <p:sp>
        <p:nvSpPr>
          <p:cNvPr id="8" name="Footer Placeholder 7">
            <a:extLst>
              <a:ext uri="{FF2B5EF4-FFF2-40B4-BE49-F238E27FC236}">
                <a16:creationId xmlns:a16="http://schemas.microsoft.com/office/drawing/2014/main" xmlns="" id="{6150E317-3602-42A1-BB7F-0184072E8D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8AB50287-81AA-46CA-8CB3-53A7F8313741}"/>
              </a:ext>
            </a:extLst>
          </p:cNvPr>
          <p:cNvSpPr>
            <a:spLocks noGrp="1"/>
          </p:cNvSpPr>
          <p:nvPr>
            <p:ph type="dt" sz="half" idx="10"/>
          </p:nvPr>
        </p:nvSpPr>
        <p:spPr/>
        <p:txBody>
          <a:bodyPr/>
          <a:lstStyle/>
          <a:p>
            <a:fld id="{DECF21A4-E71B-4D3A-AF45-E989C23A7BB1}" type="datetimeFigureOut">
              <a:rPr lang="en-US" smtClean="0"/>
              <a:t>5/29/2020</a:t>
            </a:fld>
            <a:endParaRPr lang="en-US"/>
          </a:p>
        </p:txBody>
      </p:sp>
      <p:sp>
        <p:nvSpPr>
          <p:cNvPr id="4" name="Footer Placeholder 3">
            <a:extLst>
              <a:ext uri="{FF2B5EF4-FFF2-40B4-BE49-F238E27FC236}">
                <a16:creationId xmlns:a16="http://schemas.microsoft.com/office/drawing/2014/main" xmlns="" id="{2F1BA4AA-02C9-459E-9362-3DA60E3B59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46ACAA5-F8E7-46E9-8BA7-A510948B62CC}"/>
              </a:ext>
            </a:extLst>
          </p:cNvPr>
          <p:cNvSpPr>
            <a:spLocks noGrp="1"/>
          </p:cNvSpPr>
          <p:nvPr>
            <p:ph type="dt" sz="half" idx="10"/>
          </p:nvPr>
        </p:nvSpPr>
        <p:spPr/>
        <p:txBody>
          <a:bodyPr/>
          <a:lstStyle/>
          <a:p>
            <a:fld id="{DECF21A4-E71B-4D3A-AF45-E989C23A7BB1}" type="datetimeFigureOut">
              <a:rPr lang="en-US" smtClean="0"/>
              <a:t>5/29/2020</a:t>
            </a:fld>
            <a:endParaRPr lang="en-US"/>
          </a:p>
        </p:txBody>
      </p:sp>
      <p:sp>
        <p:nvSpPr>
          <p:cNvPr id="3" name="Footer Placeholder 2">
            <a:extLst>
              <a:ext uri="{FF2B5EF4-FFF2-40B4-BE49-F238E27FC236}">
                <a16:creationId xmlns:a16="http://schemas.microsoft.com/office/drawing/2014/main" xmlns="" id="{D1F2DEE8-5654-4DCA-A8D0-D883E52B6F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E5D8562E-E6F1-449B-909C-98426BA86B36}"/>
              </a:ext>
            </a:extLst>
          </p:cNvPr>
          <p:cNvSpPr>
            <a:spLocks noGrp="1"/>
          </p:cNvSpPr>
          <p:nvPr>
            <p:ph type="dt" sz="half" idx="10"/>
          </p:nvPr>
        </p:nvSpPr>
        <p:spPr/>
        <p:txBody>
          <a:bodyPr/>
          <a:lstStyle/>
          <a:p>
            <a:fld id="{DECF21A4-E71B-4D3A-AF45-E989C23A7BB1}" type="datetimeFigureOut">
              <a:rPr lang="en-US" smtClean="0"/>
              <a:t>5/29/2020</a:t>
            </a:fld>
            <a:endParaRPr lang="en-US"/>
          </a:p>
        </p:txBody>
      </p:sp>
      <p:sp>
        <p:nvSpPr>
          <p:cNvPr id="6" name="Footer Placeholder 5">
            <a:extLst>
              <a:ext uri="{FF2B5EF4-FFF2-40B4-BE49-F238E27FC236}">
                <a16:creationId xmlns:a16="http://schemas.microsoft.com/office/drawing/2014/main" xmlns="" id="{7EB47A9A-FB08-407B-A73A-0AC513F0FD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a:extLst>
              <a:ext uri="{FF2B5EF4-FFF2-40B4-BE49-F238E27FC236}">
                <a16:creationId xmlns:a16="http://schemas.microsoft.com/office/drawing/2014/main" xmlns=""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533293F4-2B70-4BB5-A982-219E4133E251}"/>
              </a:ext>
            </a:extLst>
          </p:cNvPr>
          <p:cNvSpPr>
            <a:spLocks noGrp="1"/>
          </p:cNvSpPr>
          <p:nvPr>
            <p:ph type="dt" sz="half" idx="10"/>
          </p:nvPr>
        </p:nvSpPr>
        <p:spPr/>
        <p:txBody>
          <a:bodyPr/>
          <a:lstStyle/>
          <a:p>
            <a:fld id="{DECF21A4-E71B-4D3A-AF45-E989C23A7BB1}" type="datetimeFigureOut">
              <a:rPr lang="en-US" smtClean="0"/>
              <a:t>5/29/2020</a:t>
            </a:fld>
            <a:endParaRPr lang="en-US"/>
          </a:p>
        </p:txBody>
      </p:sp>
      <p:sp>
        <p:nvSpPr>
          <p:cNvPr id="6" name="Footer Placeholder 5">
            <a:extLst>
              <a:ext uri="{FF2B5EF4-FFF2-40B4-BE49-F238E27FC236}">
                <a16:creationId xmlns:a16="http://schemas.microsoft.com/office/drawing/2014/main" xmlns="" id="{C4F9A86F-B378-4759-B50E-2E0BFAE624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5/29/2020</a:t>
            </a:fld>
            <a:endParaRPr lang="en-US"/>
          </a:p>
        </p:txBody>
      </p:sp>
      <p:sp>
        <p:nvSpPr>
          <p:cNvPr id="5" name="Footer Placeholder 4">
            <a:extLst>
              <a:ext uri="{FF2B5EF4-FFF2-40B4-BE49-F238E27FC236}">
                <a16:creationId xmlns:a16="http://schemas.microsoft.com/office/drawing/2014/main" xmlns=""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2.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4654295" y="4418260"/>
            <a:ext cx="7164539" cy="2325195"/>
          </a:xfrm>
        </p:spPr>
        <p:txBody>
          <a:bodyPr anchor="t">
            <a:noAutofit/>
          </a:bodyPr>
          <a:lstStyle/>
          <a:p>
            <a:pPr algn="l"/>
            <a:r>
              <a:rPr lang="en-US" sz="3200" smtClean="0">
                <a:latin typeface="Cooper Black" panose="0208090404030B020404" pitchFamily="18" charset="0"/>
                <a:cs typeface="Segoe UI" panose="020B0502040204020203" pitchFamily="34" charset="0"/>
              </a:rPr>
              <a:t>PAYROLL(SALARAY) MANAGEMENT</a:t>
            </a:r>
            <a:br>
              <a:rPr lang="en-US" sz="3200" smtClean="0">
                <a:latin typeface="Cooper Black" panose="0208090404030B020404" pitchFamily="18" charset="0"/>
                <a:cs typeface="Segoe UI" panose="020B0502040204020203" pitchFamily="34" charset="0"/>
              </a:rPr>
            </a:br>
            <a:r>
              <a:rPr lang="en-US" sz="3200">
                <a:latin typeface="Cooper Black" panose="0208090404030B020404" pitchFamily="18" charset="0"/>
                <a:cs typeface="Segoe UI" panose="020B0502040204020203" pitchFamily="34" charset="0"/>
              </a:rPr>
              <a:t/>
            </a:r>
            <a:br>
              <a:rPr lang="en-US" sz="3200">
                <a:latin typeface="Cooper Black" panose="0208090404030B020404" pitchFamily="18" charset="0"/>
                <a:cs typeface="Segoe UI" panose="020B0502040204020203" pitchFamily="34" charset="0"/>
              </a:rPr>
            </a:br>
            <a:r>
              <a:rPr lang="en-US" sz="3200" smtClean="0">
                <a:latin typeface="Cooper Black" panose="0208090404030B020404" pitchFamily="18" charset="0"/>
                <a:cs typeface="Segoe UI" panose="020B0502040204020203" pitchFamily="34" charset="0"/>
              </a:rPr>
              <a:t>	</a:t>
            </a:r>
            <a:r>
              <a:rPr lang="en-US" sz="3200" smtClean="0">
                <a:solidFill>
                  <a:srgbClr val="00B0F0"/>
                </a:solidFill>
                <a:latin typeface="Cooper Black" panose="0208090404030B020404" pitchFamily="18" charset="0"/>
                <a:cs typeface="Segoe UI" panose="020B0502040204020203" pitchFamily="34" charset="0"/>
              </a:rPr>
              <a:t>CHETHAN M</a:t>
            </a:r>
            <a:br>
              <a:rPr lang="en-US" sz="3200" smtClean="0">
                <a:solidFill>
                  <a:srgbClr val="00B0F0"/>
                </a:solidFill>
                <a:latin typeface="Cooper Black" panose="0208090404030B020404" pitchFamily="18" charset="0"/>
                <a:cs typeface="Segoe UI" panose="020B0502040204020203" pitchFamily="34" charset="0"/>
              </a:rPr>
            </a:br>
            <a:r>
              <a:rPr lang="en-US" sz="3200">
                <a:solidFill>
                  <a:srgbClr val="00B0F0"/>
                </a:solidFill>
                <a:latin typeface="Cooper Black" panose="0208090404030B020404" pitchFamily="18" charset="0"/>
                <a:cs typeface="Segoe UI" panose="020B0502040204020203" pitchFamily="34" charset="0"/>
              </a:rPr>
              <a:t>	</a:t>
            </a:r>
            <a:r>
              <a:rPr lang="en-US" sz="3200" smtClean="0">
                <a:solidFill>
                  <a:srgbClr val="00B0F0"/>
                </a:solidFill>
                <a:latin typeface="Cooper Black" panose="0208090404030B020404" pitchFamily="18" charset="0"/>
                <a:cs typeface="Segoe UI" panose="020B0502040204020203" pitchFamily="34" charset="0"/>
              </a:rPr>
              <a:t>PES2201800331</a:t>
            </a:r>
            <a:br>
              <a:rPr lang="en-US" sz="3200" smtClean="0">
                <a:solidFill>
                  <a:srgbClr val="00B0F0"/>
                </a:solidFill>
                <a:latin typeface="Cooper Black" panose="0208090404030B020404" pitchFamily="18" charset="0"/>
                <a:cs typeface="Segoe UI" panose="020B0502040204020203" pitchFamily="34" charset="0"/>
              </a:rPr>
            </a:br>
            <a:endParaRPr lang="en-US" sz="3200">
              <a:solidFill>
                <a:srgbClr val="00B0F0"/>
              </a:solidFill>
              <a:latin typeface="Cooper Black" panose="0208090404030B020404" pitchFamily="18" charset="0"/>
              <a:cs typeface="Segoe UI" panose="020B0502040204020203" pitchFamily="34" charset="0"/>
            </a:endParaRPr>
          </a:p>
        </p:txBody>
      </p:sp>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4654295" y="3741075"/>
            <a:ext cx="6403963" cy="715513"/>
          </a:xfrm>
        </p:spPr>
        <p:txBody>
          <a:bodyPr anchor="b">
            <a:normAutofit/>
          </a:bodyPr>
          <a:lstStyle/>
          <a:p>
            <a:pPr algn="l"/>
            <a:r>
              <a:rPr lang="en-US" b="1" u="sng" smtClean="0">
                <a:solidFill>
                  <a:srgbClr val="FFFF00"/>
                </a:solidFill>
                <a:latin typeface="Cooper Black" panose="0208090404030B020404" pitchFamily="18" charset="0"/>
              </a:rPr>
              <a:t>DATABASE MANAGEMENT PROJECT</a:t>
            </a:r>
            <a:endParaRPr lang="en-US" b="1" u="sng">
              <a:solidFill>
                <a:srgbClr val="FFFF00"/>
              </a:solidFill>
              <a:latin typeface="Cooper Black" panose="0208090404030B020404" pitchFamily="18" charset="0"/>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xmlns="" id="{DFDA47BC-3069-47F5-8257-24B3B1F76A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xmlns="" id="{942B920A-73AD-402A-8EEF-B88E1A9398B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xmlns="" id="{00C9EB70-BC82-414A-BF8D-AD7FC672761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xmlns="" id="{7AE95D8F-9825-4222-8846-E3461598CC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527538" y="4756638"/>
            <a:ext cx="11139854" cy="930447"/>
          </a:xfrm>
        </p:spPr>
        <p:txBody>
          <a:bodyPr>
            <a:normAutofit/>
          </a:bodyPr>
          <a:lstStyle/>
          <a:p>
            <a:r>
              <a:rPr lang="en-US" sz="5400" smtClean="0">
                <a:solidFill>
                  <a:srgbClr val="FFFFFF"/>
                </a:solidFill>
                <a:latin typeface="Franklin Gothic Book" panose="020B0503020102020204" pitchFamily="34" charset="0"/>
                <a:cs typeface="Segoe UI" panose="020B0502040204020203" pitchFamily="34" charset="0"/>
              </a:rPr>
              <a:t>THANK YOU</a:t>
            </a:r>
            <a:endParaRPr lang="en-US" sz="5400">
              <a:solidFill>
                <a:srgbClr val="FFFFFF"/>
              </a:solidFill>
              <a:latin typeface="Franklin Gothic Book" panose="020B0503020102020204" pitchFamily="34" charset="0"/>
              <a:cs typeface="Segoe UI" panose="020B0502040204020203" pitchFamily="34" charset="0"/>
            </a:endParaRPr>
          </a:p>
        </p:txBody>
      </p:sp>
      <p:cxnSp>
        <p:nvCxnSpPr>
          <p:cNvPr id="24" name="Straight Connector 23">
            <a:extLst>
              <a:ext uri="{FF2B5EF4-FFF2-40B4-BE49-F238E27FC236}">
                <a16:creationId xmlns:a16="http://schemas.microsoft.com/office/drawing/2014/main" xmlns="" id="{3217665F-0036-444A-8D4A-33AF36A36A4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1339362" y="5815698"/>
            <a:ext cx="9144000" cy="420001"/>
          </a:xfrm>
        </p:spPr>
        <p:txBody>
          <a:bodyPr>
            <a:normAutofit/>
          </a:bodyPr>
          <a:lstStyle/>
          <a:p>
            <a:r>
              <a:rPr lang="en-US" sz="2000" smtClean="0">
                <a:solidFill>
                  <a:srgbClr val="E7E6E6"/>
                </a:solidFill>
                <a:latin typeface="Segoe UI" panose="020B0502040204020203" pitchFamily="34" charset="0"/>
                <a:cs typeface="Segoe UI" panose="020B0502040204020203" pitchFamily="34" charset="0"/>
              </a:rPr>
              <a:t> </a:t>
            </a:r>
            <a:endParaRPr lang="en-US" sz="200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C824B-4279-4D47-92DD-71F5353FAA23}"/>
              </a:ext>
            </a:extLst>
          </p:cNvPr>
          <p:cNvSpPr>
            <a:spLocks noGrp="1"/>
          </p:cNvSpPr>
          <p:nvPr>
            <p:ph type="title"/>
          </p:nvPr>
        </p:nvSpPr>
        <p:spPr>
          <a:xfrm>
            <a:off x="283308" y="169573"/>
            <a:ext cx="10515600" cy="1325563"/>
          </a:xfrm>
        </p:spPr>
        <p:txBody>
          <a:bodyPr/>
          <a:lstStyle/>
          <a:p>
            <a:pPr algn="ctr"/>
            <a:r>
              <a:rPr lang="en-US" smtClean="0">
                <a:solidFill>
                  <a:srgbClr val="C00000"/>
                </a:solidFill>
                <a:latin typeface="Cooper Black" panose="0208090404030B020404" pitchFamily="18" charset="0"/>
                <a:cs typeface="Segoe UI" panose="020B0502040204020203" pitchFamily="34" charset="0"/>
              </a:rPr>
              <a:t>ER DIAGRAM</a:t>
            </a:r>
            <a:endParaRPr lang="en-US">
              <a:solidFill>
                <a:srgbClr val="C00000"/>
              </a:solidFill>
              <a:latin typeface="Cooper Black" panose="0208090404030B020404" pitchFamily="18" charset="0"/>
              <a:cs typeface="Segoe UI"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049" y="1144012"/>
            <a:ext cx="8861988" cy="5602892"/>
          </a:xfrm>
          <a:prstGeom prst="rect">
            <a:avLst/>
          </a:prstGeom>
        </p:spPr>
      </p:pic>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D9B4E-C292-45AA-8116-562703040382}"/>
              </a:ext>
            </a:extLst>
          </p:cNvPr>
          <p:cNvSpPr>
            <a:spLocks noGrp="1"/>
          </p:cNvSpPr>
          <p:nvPr>
            <p:ph type="title"/>
          </p:nvPr>
        </p:nvSpPr>
        <p:spPr>
          <a:xfrm>
            <a:off x="2257214" y="2694018"/>
            <a:ext cx="5406902" cy="1469965"/>
          </a:xfrm>
        </p:spPr>
        <p:txBody>
          <a:bodyPr anchor="ctr">
            <a:normAutofit/>
          </a:bodyPr>
          <a:lstStyle/>
          <a:p>
            <a:r>
              <a:rPr lang="en-US" smtClean="0">
                <a:latin typeface="Franklin Gothic Book" panose="020B0503020102020204" pitchFamily="34" charset="0"/>
                <a:cs typeface="Segoe UI" panose="020B0502040204020203" pitchFamily="34" charset="0"/>
              </a:rPr>
              <a:t> </a:t>
            </a:r>
            <a:endParaRPr lang="en-US">
              <a:latin typeface="Franklin Gothic Book" panose="020B0503020102020204"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xmlns="" id="{81072FAC-EEE9-4F26-A784-BC07EACCBE9F}"/>
              </a:ext>
            </a:extLst>
          </p:cNvPr>
          <p:cNvSpPr>
            <a:spLocks noGrp="1"/>
          </p:cNvSpPr>
          <p:nvPr>
            <p:ph idx="1"/>
          </p:nvPr>
        </p:nvSpPr>
        <p:spPr>
          <a:xfrm>
            <a:off x="2257215" y="4352917"/>
            <a:ext cx="5406902" cy="1688746"/>
          </a:xfrm>
        </p:spPr>
        <p:txBody>
          <a:bodyPr vert="horz" lIns="91440" tIns="45720" rIns="91440" bIns="45720" rtlCol="0" anchor="t">
            <a:normAutofit/>
          </a:bodyPr>
          <a:lstStyle/>
          <a:p>
            <a:pPr marL="0" indent="0">
              <a:buNone/>
            </a:pPr>
            <a:r>
              <a:rPr lang="en-US" sz="2000" smtClean="0">
                <a:latin typeface="Segoe UI" panose="020B0502040204020203" pitchFamily="34" charset="0"/>
                <a:cs typeface="Segoe UI" panose="020B0502040204020203" pitchFamily="34" charset="0"/>
              </a:rPr>
              <a:t> </a:t>
            </a:r>
            <a:endParaRPr lang="en-US" sz="2000">
              <a:latin typeface="Segoe UI" panose="020B0502040204020203" pitchFamily="34" charset="0"/>
              <a:cs typeface="Segoe UI" panose="020B0502040204020203" pitchFamily="34" charset="0"/>
            </a:endParaRPr>
          </a:p>
        </p:txBody>
      </p:sp>
      <p:sp>
        <p:nvSpPr>
          <p:cNvPr id="4" name="TextBox 3"/>
          <p:cNvSpPr txBox="1"/>
          <p:nvPr/>
        </p:nvSpPr>
        <p:spPr>
          <a:xfrm>
            <a:off x="777667" y="418744"/>
            <a:ext cx="10468598" cy="584775"/>
          </a:xfrm>
          <a:prstGeom prst="rect">
            <a:avLst/>
          </a:prstGeom>
          <a:noFill/>
        </p:spPr>
        <p:txBody>
          <a:bodyPr wrap="square" rtlCol="0">
            <a:spAutoFit/>
          </a:bodyPr>
          <a:lstStyle/>
          <a:p>
            <a:pPr algn="ctr"/>
            <a:r>
              <a:rPr lang="en-US" sz="3200" smtClean="0">
                <a:solidFill>
                  <a:srgbClr val="00B0F0"/>
                </a:solidFill>
                <a:latin typeface="Cooper Black" panose="0208090404030B020404" pitchFamily="18" charset="0"/>
              </a:rPr>
              <a:t>AGGREGATE QUERIES </a:t>
            </a:r>
            <a:endParaRPr lang="en-IN" sz="3200">
              <a:solidFill>
                <a:srgbClr val="00B0F0"/>
              </a:solidFill>
              <a:latin typeface="Cooper Black" panose="0208090404030B020404" pitchFamily="18" charset="0"/>
            </a:endParaRPr>
          </a:p>
        </p:txBody>
      </p:sp>
      <p:pic>
        <p:nvPicPr>
          <p:cNvPr id="5" name="Picture 4"/>
          <p:cNvPicPr>
            <a:picLocks noChangeAspect="1"/>
          </p:cNvPicPr>
          <p:nvPr/>
        </p:nvPicPr>
        <p:blipFill>
          <a:blip r:embed="rId3"/>
          <a:stretch>
            <a:fillRect/>
          </a:stretch>
        </p:blipFill>
        <p:spPr>
          <a:xfrm>
            <a:off x="6814381" y="1374761"/>
            <a:ext cx="5143500" cy="1485900"/>
          </a:xfrm>
          <a:prstGeom prst="rect">
            <a:avLst/>
          </a:prstGeom>
        </p:spPr>
      </p:pic>
      <p:cxnSp>
        <p:nvCxnSpPr>
          <p:cNvPr id="7" name="Straight Connector 6"/>
          <p:cNvCxnSpPr/>
          <p:nvPr/>
        </p:nvCxnSpPr>
        <p:spPr>
          <a:xfrm>
            <a:off x="6814381" y="1504060"/>
            <a:ext cx="0" cy="518729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p:cNvPicPr/>
          <p:nvPr/>
        </p:nvPicPr>
        <p:blipFill>
          <a:blip r:embed="rId4">
            <a:extLst>
              <a:ext uri="{28A0092B-C50C-407E-A947-70E740481C1C}">
                <a14:useLocalDpi xmlns:a14="http://schemas.microsoft.com/office/drawing/2010/main" val="0"/>
              </a:ext>
            </a:extLst>
          </a:blip>
          <a:stretch>
            <a:fillRect/>
          </a:stretch>
        </p:blipFill>
        <p:spPr>
          <a:xfrm>
            <a:off x="7776673" y="3589020"/>
            <a:ext cx="3469592" cy="2452643"/>
          </a:xfrm>
          <a:prstGeom prst="rect">
            <a:avLst/>
          </a:prstGeom>
        </p:spPr>
      </p:pic>
      <p:pic>
        <p:nvPicPr>
          <p:cNvPr id="11" name="Picture 10"/>
          <p:cNvPicPr>
            <a:picLocks noChangeAspect="1"/>
          </p:cNvPicPr>
          <p:nvPr/>
        </p:nvPicPr>
        <p:blipFill>
          <a:blip r:embed="rId5"/>
          <a:stretch>
            <a:fillRect/>
          </a:stretch>
        </p:blipFill>
        <p:spPr>
          <a:xfrm>
            <a:off x="205099" y="1504060"/>
            <a:ext cx="6267261" cy="1462623"/>
          </a:xfrm>
          <a:prstGeom prst="rect">
            <a:avLst/>
          </a:prstGeom>
        </p:spPr>
      </p:pic>
      <p:pic>
        <p:nvPicPr>
          <p:cNvPr id="12" name="Picture 11"/>
          <p:cNvPicPr/>
          <p:nvPr/>
        </p:nvPicPr>
        <p:blipFill>
          <a:blip r:embed="rId6">
            <a:extLst>
              <a:ext uri="{28A0092B-C50C-407E-A947-70E740481C1C}">
                <a14:useLocalDpi xmlns:a14="http://schemas.microsoft.com/office/drawing/2010/main" val="0"/>
              </a:ext>
            </a:extLst>
          </a:blip>
          <a:stretch>
            <a:fillRect/>
          </a:stretch>
        </p:blipFill>
        <p:spPr>
          <a:xfrm>
            <a:off x="821928" y="3371813"/>
            <a:ext cx="3510789" cy="2584605"/>
          </a:xfrm>
          <a:prstGeom prst="rect">
            <a:avLst/>
          </a:prstGeom>
        </p:spPr>
      </p:pic>
    </p:spTree>
    <p:extLst>
      <p:ext uri="{BB962C8B-B14F-4D97-AF65-F5344CB8AC3E}">
        <p14:creationId xmlns:p14="http://schemas.microsoft.com/office/powerpoint/2010/main" val="2078597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D9B4E-C292-45AA-8116-562703040382}"/>
              </a:ext>
            </a:extLst>
          </p:cNvPr>
          <p:cNvSpPr>
            <a:spLocks noGrp="1"/>
          </p:cNvSpPr>
          <p:nvPr>
            <p:ph type="title"/>
          </p:nvPr>
        </p:nvSpPr>
        <p:spPr>
          <a:xfrm>
            <a:off x="2257214" y="2694018"/>
            <a:ext cx="5406902" cy="1469965"/>
          </a:xfrm>
        </p:spPr>
        <p:txBody>
          <a:bodyPr anchor="ctr">
            <a:normAutofit/>
          </a:bodyPr>
          <a:lstStyle/>
          <a:p>
            <a:r>
              <a:rPr lang="en-US" smtClean="0">
                <a:latin typeface="Franklin Gothic Book" panose="020B0503020102020204" pitchFamily="34" charset="0"/>
                <a:cs typeface="Segoe UI" panose="020B0502040204020203" pitchFamily="34" charset="0"/>
              </a:rPr>
              <a:t> </a:t>
            </a:r>
            <a:endParaRPr lang="en-US">
              <a:latin typeface="Franklin Gothic Book" panose="020B0503020102020204"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xmlns="" id="{81072FAC-EEE9-4F26-A784-BC07EACCBE9F}"/>
              </a:ext>
            </a:extLst>
          </p:cNvPr>
          <p:cNvSpPr>
            <a:spLocks noGrp="1"/>
          </p:cNvSpPr>
          <p:nvPr>
            <p:ph idx="1"/>
          </p:nvPr>
        </p:nvSpPr>
        <p:spPr>
          <a:xfrm>
            <a:off x="2257215" y="4352917"/>
            <a:ext cx="5406902" cy="1688746"/>
          </a:xfrm>
        </p:spPr>
        <p:txBody>
          <a:bodyPr vert="horz" lIns="91440" tIns="45720" rIns="91440" bIns="45720" rtlCol="0" anchor="t">
            <a:normAutofit/>
          </a:bodyPr>
          <a:lstStyle/>
          <a:p>
            <a:pPr marL="0" indent="0">
              <a:buNone/>
            </a:pPr>
            <a:r>
              <a:rPr lang="en-US" sz="2000" smtClean="0">
                <a:latin typeface="Segoe UI" panose="020B0502040204020203" pitchFamily="34" charset="0"/>
                <a:cs typeface="Segoe UI" panose="020B0502040204020203" pitchFamily="34" charset="0"/>
              </a:rPr>
              <a:t> </a:t>
            </a:r>
            <a:endParaRPr lang="en-US" sz="2000">
              <a:latin typeface="Segoe UI" panose="020B0502040204020203" pitchFamily="34" charset="0"/>
              <a:cs typeface="Segoe UI" panose="020B0502040204020203" pitchFamily="34" charset="0"/>
            </a:endParaRPr>
          </a:p>
        </p:txBody>
      </p:sp>
      <p:sp>
        <p:nvSpPr>
          <p:cNvPr id="4" name="TextBox 3"/>
          <p:cNvSpPr txBox="1"/>
          <p:nvPr/>
        </p:nvSpPr>
        <p:spPr>
          <a:xfrm>
            <a:off x="777667" y="418744"/>
            <a:ext cx="10468598" cy="584775"/>
          </a:xfrm>
          <a:prstGeom prst="rect">
            <a:avLst/>
          </a:prstGeom>
          <a:noFill/>
        </p:spPr>
        <p:txBody>
          <a:bodyPr wrap="square" rtlCol="0">
            <a:spAutoFit/>
          </a:bodyPr>
          <a:lstStyle/>
          <a:p>
            <a:pPr algn="ctr"/>
            <a:r>
              <a:rPr lang="en-US" sz="3200" smtClean="0">
                <a:latin typeface="Cooper Black" panose="0208090404030B020404" pitchFamily="18" charset="0"/>
              </a:rPr>
              <a:t> </a:t>
            </a:r>
            <a:r>
              <a:rPr lang="en-US" sz="3200" smtClean="0">
                <a:solidFill>
                  <a:schemeClr val="accent2">
                    <a:lumMod val="75000"/>
                  </a:schemeClr>
                </a:solidFill>
                <a:latin typeface="Cooper Black" panose="0208090404030B020404" pitchFamily="18" charset="0"/>
              </a:rPr>
              <a:t>NESTED QUERIES </a:t>
            </a:r>
            <a:endParaRPr lang="en-IN" sz="3200">
              <a:solidFill>
                <a:schemeClr val="accent2">
                  <a:lumMod val="75000"/>
                </a:schemeClr>
              </a:solidFill>
              <a:latin typeface="Cooper Black" panose="0208090404030B020404" pitchFamily="18" charset="0"/>
            </a:endParaRPr>
          </a:p>
        </p:txBody>
      </p:sp>
      <p:pic>
        <p:nvPicPr>
          <p:cNvPr id="5" name="Picture 4"/>
          <p:cNvPicPr>
            <a:picLocks noChangeAspect="1"/>
          </p:cNvPicPr>
          <p:nvPr/>
        </p:nvPicPr>
        <p:blipFill>
          <a:blip r:embed="rId3"/>
          <a:stretch>
            <a:fillRect/>
          </a:stretch>
        </p:blipFill>
        <p:spPr>
          <a:xfrm>
            <a:off x="230692" y="1236693"/>
            <a:ext cx="5811186" cy="1382755"/>
          </a:xfrm>
          <a:prstGeom prst="rect">
            <a:avLst/>
          </a:prstGeom>
        </p:spPr>
      </p:pic>
      <p:cxnSp>
        <p:nvCxnSpPr>
          <p:cNvPr id="9" name="Straight Connector 8"/>
          <p:cNvCxnSpPr/>
          <p:nvPr/>
        </p:nvCxnSpPr>
        <p:spPr>
          <a:xfrm>
            <a:off x="5917231" y="1085316"/>
            <a:ext cx="34183" cy="564877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1185051" y="3007612"/>
            <a:ext cx="3019479" cy="3222272"/>
          </a:xfrm>
          <a:prstGeom prst="rect">
            <a:avLst/>
          </a:prstGeom>
        </p:spPr>
      </p:pic>
      <p:pic>
        <p:nvPicPr>
          <p:cNvPr id="11" name="Picture 10"/>
          <p:cNvPicPr>
            <a:picLocks noChangeAspect="1"/>
          </p:cNvPicPr>
          <p:nvPr/>
        </p:nvPicPr>
        <p:blipFill>
          <a:blip r:embed="rId5"/>
          <a:stretch>
            <a:fillRect/>
          </a:stretch>
        </p:blipFill>
        <p:spPr>
          <a:xfrm>
            <a:off x="6011966" y="1341094"/>
            <a:ext cx="6003387" cy="1082700"/>
          </a:xfrm>
          <a:prstGeom prst="rect">
            <a:avLst/>
          </a:prstGeom>
        </p:spPr>
      </p:pic>
      <p:pic>
        <p:nvPicPr>
          <p:cNvPr id="12" name="Picture 11"/>
          <p:cNvPicPr/>
          <p:nvPr/>
        </p:nvPicPr>
        <p:blipFill>
          <a:blip r:embed="rId6">
            <a:extLst>
              <a:ext uri="{28A0092B-C50C-407E-A947-70E740481C1C}">
                <a14:useLocalDpi xmlns:a14="http://schemas.microsoft.com/office/drawing/2010/main" val="0"/>
              </a:ext>
            </a:extLst>
          </a:blip>
          <a:stretch>
            <a:fillRect/>
          </a:stretch>
        </p:blipFill>
        <p:spPr>
          <a:xfrm>
            <a:off x="6737387" y="3134042"/>
            <a:ext cx="3679936" cy="839752"/>
          </a:xfrm>
          <a:prstGeom prst="rect">
            <a:avLst/>
          </a:prstGeom>
        </p:spPr>
      </p:pic>
    </p:spTree>
    <p:extLst>
      <p:ext uri="{BB962C8B-B14F-4D97-AF65-F5344CB8AC3E}">
        <p14:creationId xmlns:p14="http://schemas.microsoft.com/office/powerpoint/2010/main" val="3927170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D9B4E-C292-45AA-8116-562703040382}"/>
              </a:ext>
            </a:extLst>
          </p:cNvPr>
          <p:cNvSpPr>
            <a:spLocks noGrp="1"/>
          </p:cNvSpPr>
          <p:nvPr>
            <p:ph type="title"/>
          </p:nvPr>
        </p:nvSpPr>
        <p:spPr>
          <a:xfrm>
            <a:off x="2257214" y="2694018"/>
            <a:ext cx="5406902" cy="1469965"/>
          </a:xfrm>
        </p:spPr>
        <p:txBody>
          <a:bodyPr anchor="ctr">
            <a:normAutofit/>
          </a:bodyPr>
          <a:lstStyle/>
          <a:p>
            <a:r>
              <a:rPr lang="en-US" smtClean="0">
                <a:latin typeface="Franklin Gothic Book" panose="020B0503020102020204" pitchFamily="34" charset="0"/>
                <a:cs typeface="Segoe UI" panose="020B0502040204020203" pitchFamily="34" charset="0"/>
              </a:rPr>
              <a:t> </a:t>
            </a:r>
            <a:endParaRPr lang="en-US">
              <a:latin typeface="Franklin Gothic Book" panose="020B0503020102020204"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xmlns="" id="{81072FAC-EEE9-4F26-A784-BC07EACCBE9F}"/>
              </a:ext>
            </a:extLst>
          </p:cNvPr>
          <p:cNvSpPr>
            <a:spLocks noGrp="1"/>
          </p:cNvSpPr>
          <p:nvPr>
            <p:ph idx="1"/>
          </p:nvPr>
        </p:nvSpPr>
        <p:spPr>
          <a:xfrm>
            <a:off x="2257215" y="4352917"/>
            <a:ext cx="5406902" cy="1688746"/>
          </a:xfrm>
        </p:spPr>
        <p:txBody>
          <a:bodyPr vert="horz" lIns="91440" tIns="45720" rIns="91440" bIns="45720" rtlCol="0" anchor="t">
            <a:normAutofit/>
          </a:bodyPr>
          <a:lstStyle/>
          <a:p>
            <a:pPr marL="0" indent="0">
              <a:buNone/>
            </a:pPr>
            <a:r>
              <a:rPr lang="en-US" sz="2000" smtClean="0">
                <a:latin typeface="Segoe UI" panose="020B0502040204020203" pitchFamily="34" charset="0"/>
                <a:cs typeface="Segoe UI" panose="020B0502040204020203" pitchFamily="34" charset="0"/>
              </a:rPr>
              <a:t> </a:t>
            </a:r>
            <a:endParaRPr lang="en-US" sz="2000">
              <a:latin typeface="Segoe UI" panose="020B0502040204020203" pitchFamily="34" charset="0"/>
              <a:cs typeface="Segoe UI" panose="020B0502040204020203" pitchFamily="34" charset="0"/>
            </a:endParaRPr>
          </a:p>
        </p:txBody>
      </p:sp>
      <p:sp>
        <p:nvSpPr>
          <p:cNvPr id="4" name="TextBox 3"/>
          <p:cNvSpPr txBox="1"/>
          <p:nvPr/>
        </p:nvSpPr>
        <p:spPr>
          <a:xfrm>
            <a:off x="777667" y="418744"/>
            <a:ext cx="10468598" cy="584775"/>
          </a:xfrm>
          <a:prstGeom prst="rect">
            <a:avLst/>
          </a:prstGeom>
          <a:noFill/>
        </p:spPr>
        <p:txBody>
          <a:bodyPr wrap="square" rtlCol="0">
            <a:spAutoFit/>
          </a:bodyPr>
          <a:lstStyle/>
          <a:p>
            <a:pPr algn="ctr"/>
            <a:r>
              <a:rPr lang="en-US" sz="3200" smtClean="0">
                <a:solidFill>
                  <a:schemeClr val="accent6">
                    <a:lumMod val="75000"/>
                  </a:schemeClr>
                </a:solidFill>
                <a:latin typeface="Cooper Black" panose="0208090404030B020404" pitchFamily="18" charset="0"/>
              </a:rPr>
              <a:t>INNER JOIN QUERY</a:t>
            </a:r>
            <a:endParaRPr lang="en-IN" sz="3200">
              <a:solidFill>
                <a:schemeClr val="accent6">
                  <a:lumMod val="75000"/>
                </a:schemeClr>
              </a:solidFill>
              <a:latin typeface="Cooper Black" panose="0208090404030B020404" pitchFamily="18" charset="0"/>
            </a:endParaRPr>
          </a:p>
        </p:txBody>
      </p:sp>
      <p:pic>
        <p:nvPicPr>
          <p:cNvPr id="5" name="Picture 4"/>
          <p:cNvPicPr>
            <a:picLocks noChangeAspect="1"/>
          </p:cNvPicPr>
          <p:nvPr/>
        </p:nvPicPr>
        <p:blipFill>
          <a:blip r:embed="rId3"/>
          <a:stretch>
            <a:fillRect/>
          </a:stretch>
        </p:blipFill>
        <p:spPr>
          <a:xfrm>
            <a:off x="602034" y="1182546"/>
            <a:ext cx="7296150" cy="2571750"/>
          </a:xfrm>
          <a:prstGeom prst="rect">
            <a:avLst/>
          </a:prstGeom>
        </p:spPr>
      </p:pic>
      <p:pic>
        <p:nvPicPr>
          <p:cNvPr id="8" name="Picture 7"/>
          <p:cNvPicPr/>
          <p:nvPr/>
        </p:nvPicPr>
        <p:blipFill>
          <a:blip r:embed="rId4">
            <a:extLst>
              <a:ext uri="{28A0092B-C50C-407E-A947-70E740481C1C}">
                <a14:useLocalDpi xmlns:a14="http://schemas.microsoft.com/office/drawing/2010/main" val="0"/>
              </a:ext>
            </a:extLst>
          </a:blip>
          <a:stretch>
            <a:fillRect/>
          </a:stretch>
        </p:blipFill>
        <p:spPr>
          <a:xfrm>
            <a:off x="3008121" y="4352917"/>
            <a:ext cx="5682952" cy="1936788"/>
          </a:xfrm>
          <a:prstGeom prst="rect">
            <a:avLst/>
          </a:prstGeom>
        </p:spPr>
      </p:pic>
    </p:spTree>
    <p:extLst>
      <p:ext uri="{BB962C8B-B14F-4D97-AF65-F5344CB8AC3E}">
        <p14:creationId xmlns:p14="http://schemas.microsoft.com/office/powerpoint/2010/main" val="2112716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D9B4E-C292-45AA-8116-562703040382}"/>
              </a:ext>
            </a:extLst>
          </p:cNvPr>
          <p:cNvSpPr>
            <a:spLocks noGrp="1"/>
          </p:cNvSpPr>
          <p:nvPr>
            <p:ph type="title"/>
          </p:nvPr>
        </p:nvSpPr>
        <p:spPr>
          <a:xfrm>
            <a:off x="2257214" y="2694018"/>
            <a:ext cx="5406902" cy="1469965"/>
          </a:xfrm>
        </p:spPr>
        <p:txBody>
          <a:bodyPr anchor="ctr">
            <a:normAutofit/>
          </a:bodyPr>
          <a:lstStyle/>
          <a:p>
            <a:r>
              <a:rPr lang="en-US" smtClean="0">
                <a:latin typeface="Franklin Gothic Book" panose="020B0503020102020204" pitchFamily="34" charset="0"/>
                <a:cs typeface="Segoe UI" panose="020B0502040204020203" pitchFamily="34" charset="0"/>
              </a:rPr>
              <a:t> </a:t>
            </a:r>
            <a:endParaRPr lang="en-US">
              <a:latin typeface="Franklin Gothic Book" panose="020B0503020102020204"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xmlns="" id="{81072FAC-EEE9-4F26-A784-BC07EACCBE9F}"/>
              </a:ext>
            </a:extLst>
          </p:cNvPr>
          <p:cNvSpPr>
            <a:spLocks noGrp="1"/>
          </p:cNvSpPr>
          <p:nvPr>
            <p:ph idx="1"/>
          </p:nvPr>
        </p:nvSpPr>
        <p:spPr>
          <a:xfrm>
            <a:off x="2257215" y="4352917"/>
            <a:ext cx="5406902" cy="1688746"/>
          </a:xfrm>
        </p:spPr>
        <p:txBody>
          <a:bodyPr vert="horz" lIns="91440" tIns="45720" rIns="91440" bIns="45720" rtlCol="0" anchor="t">
            <a:normAutofit/>
          </a:bodyPr>
          <a:lstStyle/>
          <a:p>
            <a:pPr marL="0" indent="0">
              <a:buNone/>
            </a:pPr>
            <a:r>
              <a:rPr lang="en-US" sz="2000" smtClean="0">
                <a:latin typeface="Segoe UI" panose="020B0502040204020203" pitchFamily="34" charset="0"/>
                <a:cs typeface="Segoe UI" panose="020B0502040204020203" pitchFamily="34" charset="0"/>
              </a:rPr>
              <a:t> </a:t>
            </a:r>
            <a:endParaRPr lang="en-US" sz="2000">
              <a:latin typeface="Segoe UI" panose="020B0502040204020203" pitchFamily="34" charset="0"/>
              <a:cs typeface="Segoe UI" panose="020B0502040204020203" pitchFamily="34" charset="0"/>
            </a:endParaRPr>
          </a:p>
        </p:txBody>
      </p:sp>
      <p:sp>
        <p:nvSpPr>
          <p:cNvPr id="4" name="TextBox 3"/>
          <p:cNvSpPr txBox="1"/>
          <p:nvPr/>
        </p:nvSpPr>
        <p:spPr>
          <a:xfrm>
            <a:off x="777667" y="418744"/>
            <a:ext cx="10468598" cy="584775"/>
          </a:xfrm>
          <a:prstGeom prst="rect">
            <a:avLst/>
          </a:prstGeom>
          <a:noFill/>
        </p:spPr>
        <p:txBody>
          <a:bodyPr wrap="square" rtlCol="0">
            <a:spAutoFit/>
          </a:bodyPr>
          <a:lstStyle/>
          <a:p>
            <a:pPr algn="ctr"/>
            <a:r>
              <a:rPr lang="en-US" sz="3200" smtClean="0">
                <a:solidFill>
                  <a:srgbClr val="002060"/>
                </a:solidFill>
                <a:latin typeface="Cooper Black" panose="0208090404030B020404" pitchFamily="18" charset="0"/>
              </a:rPr>
              <a:t>FULL OUTER JOIN QUERY </a:t>
            </a:r>
            <a:endParaRPr lang="en-IN" sz="3200">
              <a:solidFill>
                <a:srgbClr val="002060"/>
              </a:solidFill>
              <a:latin typeface="Cooper Black" panose="0208090404030B020404" pitchFamily="18" charset="0"/>
            </a:endParaRPr>
          </a:p>
        </p:txBody>
      </p:sp>
      <p:pic>
        <p:nvPicPr>
          <p:cNvPr id="5" name="Picture 4"/>
          <p:cNvPicPr>
            <a:picLocks noChangeAspect="1"/>
          </p:cNvPicPr>
          <p:nvPr/>
        </p:nvPicPr>
        <p:blipFill>
          <a:blip r:embed="rId3"/>
          <a:stretch>
            <a:fillRect/>
          </a:stretch>
        </p:blipFill>
        <p:spPr>
          <a:xfrm>
            <a:off x="373566" y="1003519"/>
            <a:ext cx="7667625" cy="2457450"/>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3574188" y="3743907"/>
            <a:ext cx="4089928" cy="2614164"/>
          </a:xfrm>
          <a:prstGeom prst="rect">
            <a:avLst/>
          </a:prstGeom>
        </p:spPr>
      </p:pic>
    </p:spTree>
    <p:extLst>
      <p:ext uri="{BB962C8B-B14F-4D97-AF65-F5344CB8AC3E}">
        <p14:creationId xmlns:p14="http://schemas.microsoft.com/office/powerpoint/2010/main" val="2293613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D9B4E-C292-45AA-8116-562703040382}"/>
              </a:ext>
            </a:extLst>
          </p:cNvPr>
          <p:cNvSpPr>
            <a:spLocks noGrp="1"/>
          </p:cNvSpPr>
          <p:nvPr>
            <p:ph type="title"/>
          </p:nvPr>
        </p:nvSpPr>
        <p:spPr>
          <a:xfrm>
            <a:off x="2257214" y="2694018"/>
            <a:ext cx="5406902" cy="1469965"/>
          </a:xfrm>
        </p:spPr>
        <p:txBody>
          <a:bodyPr anchor="ctr">
            <a:normAutofit/>
          </a:bodyPr>
          <a:lstStyle/>
          <a:p>
            <a:r>
              <a:rPr lang="en-US" smtClean="0">
                <a:latin typeface="Franklin Gothic Book" panose="020B0503020102020204" pitchFamily="34" charset="0"/>
                <a:cs typeface="Segoe UI" panose="020B0502040204020203" pitchFamily="34" charset="0"/>
              </a:rPr>
              <a:t> </a:t>
            </a:r>
            <a:endParaRPr lang="en-US">
              <a:latin typeface="Franklin Gothic Book" panose="020B0503020102020204"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xmlns="" id="{81072FAC-EEE9-4F26-A784-BC07EACCBE9F}"/>
              </a:ext>
            </a:extLst>
          </p:cNvPr>
          <p:cNvSpPr>
            <a:spLocks noGrp="1"/>
          </p:cNvSpPr>
          <p:nvPr>
            <p:ph idx="1"/>
          </p:nvPr>
        </p:nvSpPr>
        <p:spPr>
          <a:xfrm>
            <a:off x="2257215" y="4352917"/>
            <a:ext cx="5406902" cy="1688746"/>
          </a:xfrm>
        </p:spPr>
        <p:txBody>
          <a:bodyPr vert="horz" lIns="91440" tIns="45720" rIns="91440" bIns="45720" rtlCol="0" anchor="t">
            <a:normAutofit/>
          </a:bodyPr>
          <a:lstStyle/>
          <a:p>
            <a:pPr marL="0" indent="0">
              <a:buNone/>
            </a:pPr>
            <a:r>
              <a:rPr lang="en-US" sz="2000" smtClean="0">
                <a:latin typeface="Segoe UI" panose="020B0502040204020203" pitchFamily="34" charset="0"/>
                <a:cs typeface="Segoe UI" panose="020B0502040204020203" pitchFamily="34" charset="0"/>
              </a:rPr>
              <a:t> </a:t>
            </a:r>
            <a:endParaRPr lang="en-US" sz="2000">
              <a:latin typeface="Segoe UI" panose="020B0502040204020203" pitchFamily="34" charset="0"/>
              <a:cs typeface="Segoe UI" panose="020B0502040204020203" pitchFamily="34" charset="0"/>
            </a:endParaRPr>
          </a:p>
        </p:txBody>
      </p:sp>
      <p:sp>
        <p:nvSpPr>
          <p:cNvPr id="4" name="TextBox 3"/>
          <p:cNvSpPr txBox="1"/>
          <p:nvPr/>
        </p:nvSpPr>
        <p:spPr>
          <a:xfrm>
            <a:off x="777667" y="418744"/>
            <a:ext cx="10468598" cy="584775"/>
          </a:xfrm>
          <a:prstGeom prst="rect">
            <a:avLst/>
          </a:prstGeom>
          <a:noFill/>
        </p:spPr>
        <p:txBody>
          <a:bodyPr wrap="square" rtlCol="0">
            <a:spAutoFit/>
          </a:bodyPr>
          <a:lstStyle/>
          <a:p>
            <a:pPr algn="ctr"/>
            <a:r>
              <a:rPr lang="en-US" sz="3200" smtClean="0">
                <a:solidFill>
                  <a:srgbClr val="FF0000"/>
                </a:solidFill>
                <a:latin typeface="Cooper Black" panose="0208090404030B020404" pitchFamily="18" charset="0"/>
              </a:rPr>
              <a:t>CORRELATED-NESTED QUERY</a:t>
            </a:r>
            <a:r>
              <a:rPr lang="en-US" sz="3200" smtClean="0">
                <a:latin typeface="Cooper Black" panose="0208090404030B020404" pitchFamily="18" charset="0"/>
              </a:rPr>
              <a:t> </a:t>
            </a:r>
            <a:endParaRPr lang="en-IN" sz="3200">
              <a:latin typeface="Cooper Black" panose="0208090404030B020404" pitchFamily="18" charset="0"/>
            </a:endParaRPr>
          </a:p>
        </p:txBody>
      </p:sp>
      <p:sp>
        <p:nvSpPr>
          <p:cNvPr id="5" name="Rectangle 4"/>
          <p:cNvSpPr/>
          <p:nvPr/>
        </p:nvSpPr>
        <p:spPr>
          <a:xfrm>
            <a:off x="227888" y="1003519"/>
            <a:ext cx="11753316" cy="646331"/>
          </a:xfrm>
          <a:prstGeom prst="rect">
            <a:avLst/>
          </a:prstGeom>
        </p:spPr>
        <p:txBody>
          <a:bodyPr wrap="square">
            <a:spAutoFit/>
          </a:bodyPr>
          <a:lstStyle/>
          <a:p>
            <a:r>
              <a:rPr lang="en-US" smtClean="0">
                <a:solidFill>
                  <a:srgbClr val="00B050"/>
                </a:solidFill>
                <a:latin typeface="Arial Black" panose="020B0A04020102020204" pitchFamily="34" charset="0"/>
              </a:rPr>
              <a:t>A </a:t>
            </a:r>
            <a:r>
              <a:rPr lang="en-US">
                <a:solidFill>
                  <a:srgbClr val="00B050"/>
                </a:solidFill>
                <a:latin typeface="Arial Black" panose="020B0A04020102020204" pitchFamily="34" charset="0"/>
              </a:rPr>
              <a:t>correlated nested query (or correlated </a:t>
            </a:r>
            <a:r>
              <a:rPr lang="en-US" smtClean="0">
                <a:solidFill>
                  <a:srgbClr val="00B050"/>
                </a:solidFill>
                <a:latin typeface="Arial Black" panose="020B0A04020102020204" pitchFamily="34" charset="0"/>
              </a:rPr>
              <a:t>sub-query</a:t>
            </a:r>
            <a:r>
              <a:rPr lang="en-US">
                <a:solidFill>
                  <a:srgbClr val="00B050"/>
                </a:solidFill>
                <a:latin typeface="Arial Black" panose="020B0A04020102020204" pitchFamily="34" charset="0"/>
              </a:rPr>
              <a:t>) is a </a:t>
            </a:r>
            <a:r>
              <a:rPr lang="en-US" smtClean="0">
                <a:solidFill>
                  <a:srgbClr val="00B050"/>
                </a:solidFill>
                <a:latin typeface="Arial Black" panose="020B0A04020102020204" pitchFamily="34" charset="0"/>
              </a:rPr>
              <a:t>sub-query </a:t>
            </a:r>
            <a:r>
              <a:rPr lang="en-US">
                <a:solidFill>
                  <a:srgbClr val="00B050"/>
                </a:solidFill>
                <a:latin typeface="Arial Black" panose="020B0A04020102020204" pitchFamily="34" charset="0"/>
              </a:rPr>
              <a:t>that has a different result depending on values in the row of the outer query for which the </a:t>
            </a:r>
            <a:r>
              <a:rPr lang="en-US" smtClean="0">
                <a:solidFill>
                  <a:srgbClr val="00B050"/>
                </a:solidFill>
                <a:latin typeface="Arial Black" panose="020B0A04020102020204" pitchFamily="34" charset="0"/>
              </a:rPr>
              <a:t>sub-query </a:t>
            </a:r>
            <a:r>
              <a:rPr lang="en-US">
                <a:solidFill>
                  <a:srgbClr val="00B050"/>
                </a:solidFill>
                <a:latin typeface="Arial Black" panose="020B0A04020102020204" pitchFamily="34" charset="0"/>
              </a:rPr>
              <a:t>executes.</a:t>
            </a:r>
            <a:endParaRPr lang="en-IN">
              <a:solidFill>
                <a:srgbClr val="00B050"/>
              </a:solidFill>
              <a:latin typeface="Arial Black" panose="020B0A04020102020204" pitchFamily="34" charset="0"/>
            </a:endParaRPr>
          </a:p>
        </p:txBody>
      </p:sp>
      <p:sp>
        <p:nvSpPr>
          <p:cNvPr id="6" name="TextBox 5"/>
          <p:cNvSpPr txBox="1"/>
          <p:nvPr/>
        </p:nvSpPr>
        <p:spPr>
          <a:xfrm>
            <a:off x="227888" y="1801054"/>
            <a:ext cx="10955708" cy="369332"/>
          </a:xfrm>
          <a:prstGeom prst="rect">
            <a:avLst/>
          </a:prstGeom>
          <a:noFill/>
        </p:spPr>
        <p:txBody>
          <a:bodyPr wrap="square" rtlCol="0">
            <a:spAutoFit/>
          </a:bodyPr>
          <a:lstStyle/>
          <a:p>
            <a:r>
              <a:rPr lang="en-US" smtClean="0">
                <a:solidFill>
                  <a:srgbClr val="0070C0"/>
                </a:solidFill>
                <a:latin typeface="Berlin Sans FB Demi" panose="020E0802020502020306" pitchFamily="34" charset="0"/>
              </a:rPr>
              <a:t>Displaying the employee id, employee name and salary of the employee with highest salary </a:t>
            </a:r>
            <a:endParaRPr lang="en-IN">
              <a:solidFill>
                <a:srgbClr val="0070C0"/>
              </a:solidFill>
              <a:latin typeface="Berlin Sans FB Demi" panose="020E0802020502020306" pitchFamily="34" charset="0"/>
            </a:endParaRPr>
          </a:p>
        </p:txBody>
      </p:sp>
      <p:sp>
        <p:nvSpPr>
          <p:cNvPr id="7" name="Rectangle 6"/>
          <p:cNvSpPr/>
          <p:nvPr/>
        </p:nvSpPr>
        <p:spPr>
          <a:xfrm>
            <a:off x="620994" y="2504124"/>
            <a:ext cx="6096000" cy="1754326"/>
          </a:xfrm>
          <a:prstGeom prst="rect">
            <a:avLst/>
          </a:prstGeom>
        </p:spPr>
        <p:txBody>
          <a:bodyPr>
            <a:spAutoFit/>
          </a:bodyPr>
          <a:lstStyle/>
          <a:p>
            <a:r>
              <a:rPr lang="en-IN">
                <a:solidFill>
                  <a:srgbClr val="0000FF"/>
                </a:solidFill>
                <a:latin typeface="Consolas" panose="020B0609020204030204" pitchFamily="49" charset="0"/>
              </a:rPr>
              <a:t>SELECT</a:t>
            </a:r>
            <a:r>
              <a:rPr lang="en-IN">
                <a:solidFill>
                  <a:prstClr val="black"/>
                </a:solidFill>
                <a:latin typeface="Consolas" panose="020B0609020204030204" pitchFamily="49" charset="0"/>
              </a:rPr>
              <a:t> t1</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emp_id</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 t2</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ename</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 t1</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net_pay</a:t>
            </a:r>
          </a:p>
          <a:p>
            <a:r>
              <a:rPr lang="en-IN">
                <a:solidFill>
                  <a:srgbClr val="0000FF"/>
                </a:solidFill>
                <a:latin typeface="Consolas" panose="020B0609020204030204" pitchFamily="49" charset="0"/>
              </a:rPr>
              <a:t>FROM</a:t>
            </a:r>
            <a:r>
              <a:rPr lang="en-IN">
                <a:solidFill>
                  <a:prstClr val="black"/>
                </a:solidFill>
                <a:latin typeface="Consolas" panose="020B0609020204030204" pitchFamily="49" charset="0"/>
              </a:rPr>
              <a:t> employee </a:t>
            </a:r>
            <a:r>
              <a:rPr lang="en-IN">
                <a:solidFill>
                  <a:srgbClr val="0000FF"/>
                </a:solidFill>
                <a:latin typeface="Consolas" panose="020B0609020204030204" pitchFamily="49" charset="0"/>
              </a:rPr>
              <a:t>as</a:t>
            </a:r>
            <a:r>
              <a:rPr lang="en-IN">
                <a:solidFill>
                  <a:prstClr val="black"/>
                </a:solidFill>
                <a:latin typeface="Consolas" panose="020B0609020204030204" pitchFamily="49" charset="0"/>
              </a:rPr>
              <a:t> t2</a:t>
            </a:r>
          </a:p>
          <a:p>
            <a:r>
              <a:rPr lang="en-US">
                <a:solidFill>
                  <a:srgbClr val="808080"/>
                </a:solidFill>
                <a:latin typeface="Consolas" panose="020B0609020204030204" pitchFamily="49" charset="0"/>
              </a:rPr>
              <a:t>INNER</a:t>
            </a:r>
            <a:r>
              <a:rPr lang="en-US">
                <a:solidFill>
                  <a:prstClr val="black"/>
                </a:solidFill>
                <a:latin typeface="Consolas" panose="020B0609020204030204" pitchFamily="49" charset="0"/>
              </a:rPr>
              <a:t> </a:t>
            </a:r>
            <a:r>
              <a:rPr lang="en-US">
                <a:solidFill>
                  <a:srgbClr val="808080"/>
                </a:solidFill>
                <a:latin typeface="Consolas" panose="020B0609020204030204" pitchFamily="49" charset="0"/>
              </a:rPr>
              <a:t>JOIN</a:t>
            </a:r>
            <a:r>
              <a:rPr lang="en-US">
                <a:solidFill>
                  <a:prstClr val="black"/>
                </a:solidFill>
                <a:latin typeface="Consolas" panose="020B0609020204030204" pitchFamily="49" charset="0"/>
              </a:rPr>
              <a:t>  salary </a:t>
            </a:r>
            <a:r>
              <a:rPr lang="en-US">
                <a:solidFill>
                  <a:srgbClr val="0000FF"/>
                </a:solidFill>
                <a:latin typeface="Consolas" panose="020B0609020204030204" pitchFamily="49" charset="0"/>
              </a:rPr>
              <a:t>as</a:t>
            </a:r>
            <a:r>
              <a:rPr lang="en-US">
                <a:solidFill>
                  <a:prstClr val="black"/>
                </a:solidFill>
                <a:latin typeface="Consolas" panose="020B0609020204030204" pitchFamily="49" charset="0"/>
              </a:rPr>
              <a:t> t1</a:t>
            </a:r>
          </a:p>
          <a:p>
            <a:r>
              <a:rPr lang="en-IN">
                <a:solidFill>
                  <a:srgbClr val="0000FF"/>
                </a:solidFill>
                <a:latin typeface="Consolas" panose="020B0609020204030204" pitchFamily="49" charset="0"/>
              </a:rPr>
              <a:t>ON</a:t>
            </a:r>
            <a:r>
              <a:rPr lang="en-IN">
                <a:solidFill>
                  <a:prstClr val="black"/>
                </a:solidFill>
                <a:latin typeface="Consolas" panose="020B0609020204030204" pitchFamily="49" charset="0"/>
              </a:rPr>
              <a:t> t1</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emp_id </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 t2</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e_id</a:t>
            </a:r>
          </a:p>
          <a:p>
            <a:r>
              <a:rPr lang="en-IN">
                <a:solidFill>
                  <a:srgbClr val="0000FF"/>
                </a:solidFill>
                <a:latin typeface="Consolas" panose="020B0609020204030204" pitchFamily="49" charset="0"/>
              </a:rPr>
              <a:t>WHERE</a:t>
            </a:r>
            <a:r>
              <a:rPr lang="en-IN">
                <a:solidFill>
                  <a:prstClr val="black"/>
                </a:solidFill>
                <a:latin typeface="Consolas" panose="020B0609020204030204" pitchFamily="49" charset="0"/>
              </a:rPr>
              <a:t> t1</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net_pay </a:t>
            </a:r>
            <a:r>
              <a:rPr lang="en-IN">
                <a:solidFill>
                  <a:srgbClr val="808080"/>
                </a:solidFill>
                <a:latin typeface="Consolas" panose="020B0609020204030204" pitchFamily="49" charset="0"/>
              </a:rPr>
              <a:t>=</a:t>
            </a:r>
            <a:endParaRPr lang="en-IN">
              <a:solidFill>
                <a:prstClr val="black"/>
              </a:solidFill>
              <a:latin typeface="Consolas" panose="020B0609020204030204" pitchFamily="49" charset="0"/>
            </a:endParaRPr>
          </a:p>
          <a:p>
            <a:r>
              <a:rPr lang="en-IN">
                <a:solidFill>
                  <a:srgbClr val="808080"/>
                </a:solidFill>
                <a:latin typeface="Consolas" panose="020B0609020204030204" pitchFamily="49" charset="0"/>
              </a:rPr>
              <a:t>(</a:t>
            </a:r>
            <a:r>
              <a:rPr lang="en-IN">
                <a:solidFill>
                  <a:srgbClr val="0000FF"/>
                </a:solidFill>
                <a:latin typeface="Consolas" panose="020B0609020204030204" pitchFamily="49" charset="0"/>
              </a:rPr>
              <a:t>SELECT</a:t>
            </a:r>
            <a:r>
              <a:rPr lang="en-IN">
                <a:solidFill>
                  <a:prstClr val="black"/>
                </a:solidFill>
                <a:latin typeface="Consolas" panose="020B0609020204030204" pitchFamily="49" charset="0"/>
              </a:rPr>
              <a:t> </a:t>
            </a:r>
            <a:r>
              <a:rPr lang="en-IN">
                <a:solidFill>
                  <a:srgbClr val="FF00FF"/>
                </a:solidFill>
                <a:latin typeface="Consolas" panose="020B0609020204030204" pitchFamily="49" charset="0"/>
              </a:rPr>
              <a:t>max</a:t>
            </a:r>
            <a:r>
              <a:rPr lang="en-IN">
                <a:solidFill>
                  <a:srgbClr val="808080"/>
                </a:solidFill>
                <a:latin typeface="Consolas" panose="020B0609020204030204" pitchFamily="49" charset="0"/>
              </a:rPr>
              <a:t>(</a:t>
            </a:r>
            <a:r>
              <a:rPr lang="en-IN" err="1">
                <a:solidFill>
                  <a:prstClr val="black"/>
                </a:solidFill>
                <a:latin typeface="Consolas" panose="020B0609020204030204" pitchFamily="49" charset="0"/>
              </a:rPr>
              <a:t>net_pay</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 </a:t>
            </a:r>
            <a:r>
              <a:rPr lang="en-IN">
                <a:solidFill>
                  <a:srgbClr val="0000FF"/>
                </a:solidFill>
                <a:latin typeface="Consolas" panose="020B0609020204030204" pitchFamily="49" charset="0"/>
              </a:rPr>
              <a:t>from</a:t>
            </a:r>
            <a:r>
              <a:rPr lang="en-IN">
                <a:solidFill>
                  <a:prstClr val="black"/>
                </a:solidFill>
                <a:latin typeface="Consolas" panose="020B0609020204030204" pitchFamily="49" charset="0"/>
              </a:rPr>
              <a:t> salary</a:t>
            </a:r>
            <a:r>
              <a:rPr lang="en-IN">
                <a:solidFill>
                  <a:srgbClr val="808080"/>
                </a:solidFill>
                <a:latin typeface="Consolas" panose="020B0609020204030204" pitchFamily="49" charset="0"/>
              </a:rPr>
              <a:t>)</a:t>
            </a:r>
          </a:p>
        </p:txBody>
      </p:sp>
      <p:pic>
        <p:nvPicPr>
          <p:cNvPr id="8" name="Picture 7"/>
          <p:cNvPicPr>
            <a:picLocks noChangeAspect="1"/>
          </p:cNvPicPr>
          <p:nvPr/>
        </p:nvPicPr>
        <p:blipFill>
          <a:blip r:embed="rId3"/>
          <a:stretch>
            <a:fillRect/>
          </a:stretch>
        </p:blipFill>
        <p:spPr>
          <a:xfrm>
            <a:off x="620994" y="4687614"/>
            <a:ext cx="3267342" cy="917793"/>
          </a:xfrm>
          <a:prstGeom prst="rect">
            <a:avLst/>
          </a:prstGeom>
        </p:spPr>
      </p:pic>
      <p:sp>
        <p:nvSpPr>
          <p:cNvPr id="9" name="TextBox 8"/>
          <p:cNvSpPr txBox="1"/>
          <p:nvPr/>
        </p:nvSpPr>
        <p:spPr>
          <a:xfrm>
            <a:off x="6973369" y="2760292"/>
            <a:ext cx="4648912" cy="2215991"/>
          </a:xfrm>
          <a:prstGeom prst="rect">
            <a:avLst/>
          </a:prstGeom>
          <a:noFill/>
        </p:spPr>
        <p:txBody>
          <a:bodyPr wrap="square" rtlCol="0">
            <a:spAutoFit/>
          </a:bodyPr>
          <a:lstStyle/>
          <a:p>
            <a:r>
              <a:rPr lang="en-US" sz="2400" b="1" smtClean="0">
                <a:solidFill>
                  <a:schemeClr val="accent2">
                    <a:lumMod val="75000"/>
                  </a:schemeClr>
                </a:solidFill>
                <a:latin typeface="Cooper Black" panose="0208090404030B020404" pitchFamily="18" charset="0"/>
              </a:rPr>
              <a:t>FUNCTIONALITIES USED:</a:t>
            </a:r>
          </a:p>
          <a:p>
            <a:endParaRPr lang="en-US" sz="2400" b="1" smtClean="0">
              <a:latin typeface="Cooper Black" panose="0208090404030B020404" pitchFamily="18" charset="0"/>
            </a:endParaRPr>
          </a:p>
          <a:p>
            <a:pPr marL="342900" indent="-342900">
              <a:buAutoNum type="arabicPeriod"/>
            </a:pPr>
            <a:r>
              <a:rPr lang="en-US" sz="2400" b="1" smtClean="0">
                <a:solidFill>
                  <a:srgbClr val="7030A0"/>
                </a:solidFill>
                <a:latin typeface="Cooper Black" panose="0208090404030B020404" pitchFamily="18" charset="0"/>
              </a:rPr>
              <a:t>Correlated sub-query</a:t>
            </a:r>
          </a:p>
          <a:p>
            <a:pPr marL="342900" indent="-342900">
              <a:buAutoNum type="arabicPeriod"/>
            </a:pPr>
            <a:r>
              <a:rPr lang="en-US" sz="2400" b="1" smtClean="0">
                <a:solidFill>
                  <a:srgbClr val="7030A0"/>
                </a:solidFill>
                <a:latin typeface="Cooper Black" panose="0208090404030B020404" pitchFamily="18" charset="0"/>
              </a:rPr>
              <a:t>Nested query</a:t>
            </a:r>
          </a:p>
          <a:p>
            <a:pPr marL="342900" indent="-342900">
              <a:buAutoNum type="arabicPeriod"/>
            </a:pPr>
            <a:r>
              <a:rPr lang="en-US" sz="2400" b="1" smtClean="0">
                <a:solidFill>
                  <a:srgbClr val="7030A0"/>
                </a:solidFill>
                <a:latin typeface="Cooper Black" panose="0208090404030B020404" pitchFamily="18" charset="0"/>
              </a:rPr>
              <a:t>Inner join</a:t>
            </a:r>
          </a:p>
          <a:p>
            <a:pPr marL="342900" indent="-342900">
              <a:buAutoNum type="arabicPeriod"/>
            </a:pPr>
            <a:endParaRPr lang="en-IN"/>
          </a:p>
        </p:txBody>
      </p:sp>
    </p:spTree>
    <p:extLst>
      <p:ext uri="{BB962C8B-B14F-4D97-AF65-F5344CB8AC3E}">
        <p14:creationId xmlns:p14="http://schemas.microsoft.com/office/powerpoint/2010/main" val="904544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D9B4E-C292-45AA-8116-562703040382}"/>
              </a:ext>
            </a:extLst>
          </p:cNvPr>
          <p:cNvSpPr>
            <a:spLocks noGrp="1"/>
          </p:cNvSpPr>
          <p:nvPr>
            <p:ph type="title"/>
          </p:nvPr>
        </p:nvSpPr>
        <p:spPr>
          <a:xfrm>
            <a:off x="2257214" y="2694018"/>
            <a:ext cx="5406902" cy="1469965"/>
          </a:xfrm>
        </p:spPr>
        <p:txBody>
          <a:bodyPr anchor="ctr">
            <a:normAutofit/>
          </a:bodyPr>
          <a:lstStyle/>
          <a:p>
            <a:r>
              <a:rPr lang="en-US" smtClean="0">
                <a:latin typeface="Franklin Gothic Book" panose="020B0503020102020204" pitchFamily="34" charset="0"/>
                <a:cs typeface="Segoe UI" panose="020B0502040204020203" pitchFamily="34" charset="0"/>
              </a:rPr>
              <a:t> </a:t>
            </a:r>
            <a:endParaRPr lang="en-US">
              <a:latin typeface="Franklin Gothic Book" panose="020B0503020102020204"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xmlns="" id="{81072FAC-EEE9-4F26-A784-BC07EACCBE9F}"/>
              </a:ext>
            </a:extLst>
          </p:cNvPr>
          <p:cNvSpPr>
            <a:spLocks noGrp="1"/>
          </p:cNvSpPr>
          <p:nvPr>
            <p:ph idx="1"/>
          </p:nvPr>
        </p:nvSpPr>
        <p:spPr>
          <a:xfrm>
            <a:off x="2257215" y="4352917"/>
            <a:ext cx="5406902" cy="1688746"/>
          </a:xfrm>
        </p:spPr>
        <p:txBody>
          <a:bodyPr vert="horz" lIns="91440" tIns="45720" rIns="91440" bIns="45720" rtlCol="0" anchor="t">
            <a:normAutofit/>
          </a:bodyPr>
          <a:lstStyle/>
          <a:p>
            <a:pPr marL="0" indent="0">
              <a:buNone/>
            </a:pPr>
            <a:r>
              <a:rPr lang="en-US" sz="2000" smtClean="0">
                <a:latin typeface="Segoe UI" panose="020B0502040204020203" pitchFamily="34" charset="0"/>
                <a:cs typeface="Segoe UI" panose="020B0502040204020203" pitchFamily="34" charset="0"/>
              </a:rPr>
              <a:t> </a:t>
            </a:r>
            <a:endParaRPr lang="en-US" sz="2000">
              <a:latin typeface="Segoe UI" panose="020B0502040204020203" pitchFamily="34" charset="0"/>
              <a:cs typeface="Segoe UI" panose="020B0502040204020203" pitchFamily="34" charset="0"/>
            </a:endParaRPr>
          </a:p>
        </p:txBody>
      </p:sp>
      <p:sp>
        <p:nvSpPr>
          <p:cNvPr id="4" name="TextBox 3"/>
          <p:cNvSpPr txBox="1"/>
          <p:nvPr/>
        </p:nvSpPr>
        <p:spPr>
          <a:xfrm>
            <a:off x="777667" y="418744"/>
            <a:ext cx="10468598" cy="584775"/>
          </a:xfrm>
          <a:prstGeom prst="rect">
            <a:avLst/>
          </a:prstGeom>
          <a:noFill/>
        </p:spPr>
        <p:txBody>
          <a:bodyPr wrap="square" rtlCol="0">
            <a:spAutoFit/>
          </a:bodyPr>
          <a:lstStyle/>
          <a:p>
            <a:pPr algn="ctr"/>
            <a:r>
              <a:rPr lang="en-US" sz="3200" smtClean="0">
                <a:solidFill>
                  <a:srgbClr val="C00000"/>
                </a:solidFill>
                <a:latin typeface="Cooper Black" panose="0208090404030B020404" pitchFamily="18" charset="0"/>
              </a:rPr>
              <a:t>TRIGGER-1 </a:t>
            </a:r>
            <a:endParaRPr lang="en-IN" sz="3200">
              <a:solidFill>
                <a:srgbClr val="C00000"/>
              </a:solidFill>
              <a:latin typeface="Cooper Black" panose="0208090404030B020404" pitchFamily="18" charset="0"/>
            </a:endParaRPr>
          </a:p>
        </p:txBody>
      </p:sp>
      <p:pic>
        <p:nvPicPr>
          <p:cNvPr id="5" name="Picture 4"/>
          <p:cNvPicPr>
            <a:picLocks noChangeAspect="1"/>
          </p:cNvPicPr>
          <p:nvPr/>
        </p:nvPicPr>
        <p:blipFill>
          <a:blip r:embed="rId3"/>
          <a:stretch>
            <a:fillRect/>
          </a:stretch>
        </p:blipFill>
        <p:spPr>
          <a:xfrm>
            <a:off x="421460" y="1687882"/>
            <a:ext cx="6637392" cy="3092324"/>
          </a:xfrm>
          <a:prstGeom prst="rect">
            <a:avLst/>
          </a:prstGeom>
        </p:spPr>
      </p:pic>
      <p:cxnSp>
        <p:nvCxnSpPr>
          <p:cNvPr id="7" name="Straight Connector 6"/>
          <p:cNvCxnSpPr/>
          <p:nvPr/>
        </p:nvCxnSpPr>
        <p:spPr>
          <a:xfrm>
            <a:off x="7152855" y="1003519"/>
            <a:ext cx="0" cy="5756204"/>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7246859" y="1711233"/>
            <a:ext cx="4601346" cy="2313836"/>
          </a:xfrm>
          <a:prstGeom prst="rect">
            <a:avLst/>
          </a:prstGeom>
        </p:spPr>
      </p:pic>
      <p:sp>
        <p:nvSpPr>
          <p:cNvPr id="10" name="TextBox 9"/>
          <p:cNvSpPr txBox="1"/>
          <p:nvPr/>
        </p:nvSpPr>
        <p:spPr>
          <a:xfrm>
            <a:off x="529839" y="5195843"/>
            <a:ext cx="4572000" cy="1015663"/>
          </a:xfrm>
          <a:prstGeom prst="rect">
            <a:avLst/>
          </a:prstGeom>
          <a:noFill/>
        </p:spPr>
        <p:txBody>
          <a:bodyPr wrap="square" rtlCol="0">
            <a:spAutoFit/>
          </a:bodyPr>
          <a:lstStyle/>
          <a:p>
            <a:r>
              <a:rPr lang="en-US" sz="2000" smtClean="0">
                <a:solidFill>
                  <a:srgbClr val="002060"/>
                </a:solidFill>
                <a:latin typeface="Cooper Black" panose="0208090404030B020404" pitchFamily="18" charset="0"/>
              </a:rPr>
              <a:t>An insert query is executed after creating the trigger tg1 to test its function.</a:t>
            </a:r>
            <a:endParaRPr lang="en-IN" sz="2000">
              <a:solidFill>
                <a:srgbClr val="002060"/>
              </a:solidFill>
              <a:latin typeface="Cooper Black" panose="0208090404030B020404" pitchFamily="18" charset="0"/>
            </a:endParaRPr>
          </a:p>
        </p:txBody>
      </p:sp>
      <p:sp>
        <p:nvSpPr>
          <p:cNvPr id="11" name="TextBox 10"/>
          <p:cNvSpPr txBox="1"/>
          <p:nvPr/>
        </p:nvSpPr>
        <p:spPr>
          <a:xfrm>
            <a:off x="7332292" y="4780206"/>
            <a:ext cx="4324172" cy="1015663"/>
          </a:xfrm>
          <a:prstGeom prst="rect">
            <a:avLst/>
          </a:prstGeom>
          <a:noFill/>
        </p:spPr>
        <p:txBody>
          <a:bodyPr wrap="square" rtlCol="0">
            <a:spAutoFit/>
          </a:bodyPr>
          <a:lstStyle/>
          <a:p>
            <a:r>
              <a:rPr lang="en-US" sz="2000" smtClean="0">
                <a:solidFill>
                  <a:srgbClr val="FF0000"/>
                </a:solidFill>
                <a:latin typeface="Cooper Black" panose="0208090404030B020404" pitchFamily="18" charset="0"/>
              </a:rPr>
              <a:t>The above table automatically gets displayed once the insert query is executed</a:t>
            </a:r>
            <a:endParaRPr lang="en-IN" sz="2000">
              <a:solidFill>
                <a:srgbClr val="FF0000"/>
              </a:solidFill>
              <a:latin typeface="Cooper Black" panose="0208090404030B020404" pitchFamily="18" charset="0"/>
            </a:endParaRPr>
          </a:p>
        </p:txBody>
      </p:sp>
    </p:spTree>
    <p:extLst>
      <p:ext uri="{BB962C8B-B14F-4D97-AF65-F5344CB8AC3E}">
        <p14:creationId xmlns:p14="http://schemas.microsoft.com/office/powerpoint/2010/main" val="1471204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D9B4E-C292-45AA-8116-562703040382}"/>
              </a:ext>
            </a:extLst>
          </p:cNvPr>
          <p:cNvSpPr>
            <a:spLocks noGrp="1"/>
          </p:cNvSpPr>
          <p:nvPr>
            <p:ph type="title"/>
          </p:nvPr>
        </p:nvSpPr>
        <p:spPr>
          <a:xfrm>
            <a:off x="2257214" y="2694018"/>
            <a:ext cx="5406902" cy="1469965"/>
          </a:xfrm>
        </p:spPr>
        <p:txBody>
          <a:bodyPr anchor="ctr">
            <a:normAutofit/>
          </a:bodyPr>
          <a:lstStyle/>
          <a:p>
            <a:r>
              <a:rPr lang="en-US" smtClean="0">
                <a:latin typeface="Franklin Gothic Book" panose="020B0503020102020204" pitchFamily="34" charset="0"/>
                <a:cs typeface="Segoe UI" panose="020B0502040204020203" pitchFamily="34" charset="0"/>
              </a:rPr>
              <a:t> </a:t>
            </a:r>
            <a:endParaRPr lang="en-US">
              <a:latin typeface="Franklin Gothic Book" panose="020B0503020102020204"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xmlns="" id="{81072FAC-EEE9-4F26-A784-BC07EACCBE9F}"/>
              </a:ext>
            </a:extLst>
          </p:cNvPr>
          <p:cNvSpPr>
            <a:spLocks noGrp="1"/>
          </p:cNvSpPr>
          <p:nvPr>
            <p:ph idx="1"/>
          </p:nvPr>
        </p:nvSpPr>
        <p:spPr>
          <a:xfrm>
            <a:off x="2257215" y="4352917"/>
            <a:ext cx="5406902" cy="1688746"/>
          </a:xfrm>
        </p:spPr>
        <p:txBody>
          <a:bodyPr vert="horz" lIns="91440" tIns="45720" rIns="91440" bIns="45720" rtlCol="0" anchor="t">
            <a:normAutofit/>
          </a:bodyPr>
          <a:lstStyle/>
          <a:p>
            <a:pPr marL="0" indent="0">
              <a:buNone/>
            </a:pPr>
            <a:r>
              <a:rPr lang="en-US" sz="2000" smtClean="0">
                <a:latin typeface="Segoe UI" panose="020B0502040204020203" pitchFamily="34" charset="0"/>
                <a:cs typeface="Segoe UI" panose="020B0502040204020203" pitchFamily="34" charset="0"/>
              </a:rPr>
              <a:t> </a:t>
            </a:r>
            <a:endParaRPr lang="en-US" sz="2000">
              <a:latin typeface="Segoe UI" panose="020B0502040204020203" pitchFamily="34" charset="0"/>
              <a:cs typeface="Segoe UI" panose="020B0502040204020203" pitchFamily="34" charset="0"/>
            </a:endParaRPr>
          </a:p>
        </p:txBody>
      </p:sp>
      <p:sp>
        <p:nvSpPr>
          <p:cNvPr id="4" name="TextBox 3"/>
          <p:cNvSpPr txBox="1"/>
          <p:nvPr/>
        </p:nvSpPr>
        <p:spPr>
          <a:xfrm>
            <a:off x="811850" y="362565"/>
            <a:ext cx="10468598" cy="584775"/>
          </a:xfrm>
          <a:prstGeom prst="rect">
            <a:avLst/>
          </a:prstGeom>
          <a:noFill/>
        </p:spPr>
        <p:txBody>
          <a:bodyPr wrap="square" rtlCol="0">
            <a:spAutoFit/>
          </a:bodyPr>
          <a:lstStyle/>
          <a:p>
            <a:pPr algn="ctr"/>
            <a:r>
              <a:rPr lang="en-US" sz="3200" smtClean="0">
                <a:solidFill>
                  <a:srgbClr val="C00000"/>
                </a:solidFill>
                <a:latin typeface="Cooper Black" panose="0208090404030B020404" pitchFamily="18" charset="0"/>
              </a:rPr>
              <a:t>TRIGGER-2 </a:t>
            </a:r>
            <a:endParaRPr lang="en-IN" sz="3200">
              <a:solidFill>
                <a:srgbClr val="C00000"/>
              </a:solidFill>
              <a:latin typeface="Cooper Black" panose="0208090404030B020404" pitchFamily="18" charset="0"/>
            </a:endParaRPr>
          </a:p>
        </p:txBody>
      </p:sp>
      <p:sp>
        <p:nvSpPr>
          <p:cNvPr id="6" name="Rectangle 5"/>
          <p:cNvSpPr/>
          <p:nvPr/>
        </p:nvSpPr>
        <p:spPr>
          <a:xfrm>
            <a:off x="119641" y="820396"/>
            <a:ext cx="8930355" cy="5632311"/>
          </a:xfrm>
          <a:prstGeom prst="rect">
            <a:avLst/>
          </a:prstGeom>
        </p:spPr>
        <p:txBody>
          <a:bodyPr wrap="square">
            <a:spAutoFit/>
          </a:bodyPr>
          <a:lstStyle/>
          <a:p>
            <a:r>
              <a:rPr lang="en-IN">
                <a:solidFill>
                  <a:srgbClr val="0000FF"/>
                </a:solidFill>
                <a:latin typeface="Consolas" panose="020B0609020204030204" pitchFamily="49" charset="0"/>
              </a:rPr>
              <a:t>create</a:t>
            </a:r>
            <a:r>
              <a:rPr lang="en-IN">
                <a:solidFill>
                  <a:prstClr val="black"/>
                </a:solidFill>
                <a:latin typeface="Consolas" panose="020B0609020204030204" pitchFamily="49" charset="0"/>
              </a:rPr>
              <a:t> </a:t>
            </a:r>
            <a:r>
              <a:rPr lang="en-IN">
                <a:solidFill>
                  <a:srgbClr val="0000FF"/>
                </a:solidFill>
                <a:latin typeface="Consolas" panose="020B0609020204030204" pitchFamily="49" charset="0"/>
              </a:rPr>
              <a:t>trigger</a:t>
            </a:r>
            <a:r>
              <a:rPr lang="en-IN">
                <a:solidFill>
                  <a:prstClr val="black"/>
                </a:solidFill>
                <a:latin typeface="Consolas" panose="020B0609020204030204" pitchFamily="49" charset="0"/>
              </a:rPr>
              <a:t> </a:t>
            </a:r>
          </a:p>
          <a:p>
            <a:r>
              <a:rPr lang="en-IN">
                <a:solidFill>
                  <a:prstClr val="black"/>
                </a:solidFill>
                <a:latin typeface="Consolas" panose="020B0609020204030204" pitchFamily="49" charset="0"/>
              </a:rPr>
              <a:t>tg2 </a:t>
            </a:r>
            <a:r>
              <a:rPr lang="en-IN">
                <a:solidFill>
                  <a:srgbClr val="0000FF"/>
                </a:solidFill>
                <a:latin typeface="Consolas" panose="020B0609020204030204" pitchFamily="49" charset="0"/>
              </a:rPr>
              <a:t>on</a:t>
            </a:r>
            <a:r>
              <a:rPr lang="en-IN">
                <a:solidFill>
                  <a:prstClr val="black"/>
                </a:solidFill>
                <a:latin typeface="Consolas" panose="020B0609020204030204" pitchFamily="49" charset="0"/>
              </a:rPr>
              <a:t> employee</a:t>
            </a:r>
          </a:p>
          <a:p>
            <a:r>
              <a:rPr lang="en-IN">
                <a:solidFill>
                  <a:srgbClr val="0000FF"/>
                </a:solidFill>
                <a:latin typeface="Consolas" panose="020B0609020204030204" pitchFamily="49" charset="0"/>
              </a:rPr>
              <a:t>after</a:t>
            </a:r>
            <a:r>
              <a:rPr lang="en-IN">
                <a:solidFill>
                  <a:prstClr val="black"/>
                </a:solidFill>
                <a:latin typeface="Consolas" panose="020B0609020204030204" pitchFamily="49" charset="0"/>
              </a:rPr>
              <a:t> </a:t>
            </a:r>
            <a:r>
              <a:rPr lang="en-IN">
                <a:solidFill>
                  <a:srgbClr val="0000FF"/>
                </a:solidFill>
                <a:latin typeface="Consolas" panose="020B0609020204030204" pitchFamily="49" charset="0"/>
              </a:rPr>
              <a:t>insert</a:t>
            </a:r>
            <a:endParaRPr lang="en-IN">
              <a:solidFill>
                <a:prstClr val="black"/>
              </a:solidFill>
              <a:latin typeface="Consolas" panose="020B0609020204030204" pitchFamily="49" charset="0"/>
            </a:endParaRPr>
          </a:p>
          <a:p>
            <a:r>
              <a:rPr lang="en-IN">
                <a:solidFill>
                  <a:srgbClr val="0000FF"/>
                </a:solidFill>
                <a:latin typeface="Consolas" panose="020B0609020204030204" pitchFamily="49" charset="0"/>
              </a:rPr>
              <a:t>as</a:t>
            </a:r>
            <a:endParaRPr lang="en-IN">
              <a:solidFill>
                <a:prstClr val="black"/>
              </a:solidFill>
              <a:latin typeface="Consolas" panose="020B0609020204030204" pitchFamily="49" charset="0"/>
            </a:endParaRPr>
          </a:p>
          <a:p>
            <a:r>
              <a:rPr lang="en-IN">
                <a:solidFill>
                  <a:srgbClr val="0000FF"/>
                </a:solidFill>
                <a:latin typeface="Consolas" panose="020B0609020204030204" pitchFamily="49" charset="0"/>
              </a:rPr>
              <a:t>declare</a:t>
            </a:r>
            <a:r>
              <a:rPr lang="en-IN">
                <a:solidFill>
                  <a:prstClr val="black"/>
                </a:solidFill>
                <a:latin typeface="Consolas" panose="020B0609020204030204" pitchFamily="49" charset="0"/>
              </a:rPr>
              <a:t> @log_action </a:t>
            </a:r>
            <a:r>
              <a:rPr lang="en-IN">
                <a:solidFill>
                  <a:srgbClr val="0000FF"/>
                </a:solidFill>
                <a:latin typeface="Consolas" panose="020B0609020204030204" pitchFamily="49" charset="0"/>
              </a:rPr>
              <a:t>varchar</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20</a:t>
            </a:r>
            <a:r>
              <a:rPr lang="en-IN" smtClean="0">
                <a:solidFill>
                  <a:srgbClr val="808080"/>
                </a:solidFill>
                <a:latin typeface="Consolas" panose="020B0609020204030204" pitchFamily="49" charset="0"/>
              </a:rPr>
              <a:t>); </a:t>
            </a:r>
            <a:r>
              <a:rPr lang="en-IN" smtClean="0">
                <a:solidFill>
                  <a:srgbClr val="0000FF"/>
                </a:solidFill>
                <a:latin typeface="Consolas" panose="020B0609020204030204" pitchFamily="49" charset="0"/>
              </a:rPr>
              <a:t>declare</a:t>
            </a:r>
            <a:r>
              <a:rPr lang="en-IN" smtClean="0">
                <a:solidFill>
                  <a:prstClr val="black"/>
                </a:solidFill>
                <a:latin typeface="Consolas" panose="020B0609020204030204" pitchFamily="49" charset="0"/>
              </a:rPr>
              <a:t> </a:t>
            </a:r>
            <a:r>
              <a:rPr lang="en-IN">
                <a:solidFill>
                  <a:prstClr val="black"/>
                </a:solidFill>
                <a:latin typeface="Consolas" panose="020B0609020204030204" pitchFamily="49" charset="0"/>
              </a:rPr>
              <a:t>@e_id </a:t>
            </a:r>
            <a:r>
              <a:rPr lang="en-IN">
                <a:solidFill>
                  <a:srgbClr val="0000FF"/>
                </a:solidFill>
                <a:latin typeface="Consolas" panose="020B0609020204030204" pitchFamily="49" charset="0"/>
              </a:rPr>
              <a:t>varchar</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11</a:t>
            </a:r>
            <a:r>
              <a:rPr lang="en-IN">
                <a:solidFill>
                  <a:srgbClr val="808080"/>
                </a:solidFill>
                <a:latin typeface="Consolas" panose="020B0609020204030204" pitchFamily="49" charset="0"/>
              </a:rPr>
              <a:t>);</a:t>
            </a:r>
            <a:endParaRPr lang="en-IN">
              <a:solidFill>
                <a:prstClr val="black"/>
              </a:solidFill>
              <a:latin typeface="Consolas" panose="020B0609020204030204" pitchFamily="49" charset="0"/>
            </a:endParaRPr>
          </a:p>
          <a:p>
            <a:r>
              <a:rPr lang="en-IN">
                <a:solidFill>
                  <a:srgbClr val="0000FF"/>
                </a:solidFill>
                <a:latin typeface="Consolas" panose="020B0609020204030204" pitchFamily="49" charset="0"/>
              </a:rPr>
              <a:t>declare</a:t>
            </a:r>
            <a:r>
              <a:rPr lang="en-IN">
                <a:solidFill>
                  <a:prstClr val="black"/>
                </a:solidFill>
                <a:latin typeface="Consolas" panose="020B0609020204030204" pitchFamily="49" charset="0"/>
              </a:rPr>
              <a:t> @ename </a:t>
            </a:r>
            <a:r>
              <a:rPr lang="en-IN">
                <a:solidFill>
                  <a:srgbClr val="0000FF"/>
                </a:solidFill>
                <a:latin typeface="Consolas" panose="020B0609020204030204" pitchFamily="49" charset="0"/>
              </a:rPr>
              <a:t>varchar</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25</a:t>
            </a:r>
            <a:r>
              <a:rPr lang="en-IN" smtClean="0">
                <a:solidFill>
                  <a:srgbClr val="808080"/>
                </a:solidFill>
                <a:latin typeface="Consolas" panose="020B0609020204030204" pitchFamily="49" charset="0"/>
              </a:rPr>
              <a:t>); </a:t>
            </a:r>
            <a:r>
              <a:rPr lang="en-IN" smtClean="0">
                <a:solidFill>
                  <a:srgbClr val="0000FF"/>
                </a:solidFill>
                <a:latin typeface="Consolas" panose="020B0609020204030204" pitchFamily="49" charset="0"/>
              </a:rPr>
              <a:t>declare</a:t>
            </a:r>
            <a:r>
              <a:rPr lang="en-IN" smtClean="0">
                <a:solidFill>
                  <a:prstClr val="black"/>
                </a:solidFill>
                <a:latin typeface="Consolas" panose="020B0609020204030204" pitchFamily="49" charset="0"/>
              </a:rPr>
              <a:t> </a:t>
            </a:r>
            <a:r>
              <a:rPr lang="en-IN">
                <a:solidFill>
                  <a:prstClr val="black"/>
                </a:solidFill>
                <a:latin typeface="Consolas" panose="020B0609020204030204" pitchFamily="49" charset="0"/>
              </a:rPr>
              <a:t>@mobile_no </a:t>
            </a:r>
            <a:r>
              <a:rPr lang="en-IN">
                <a:solidFill>
                  <a:srgbClr val="0000FF"/>
                </a:solidFill>
                <a:latin typeface="Consolas" panose="020B0609020204030204" pitchFamily="49" charset="0"/>
              </a:rPr>
              <a:t>varchar</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11</a:t>
            </a:r>
            <a:r>
              <a:rPr lang="en-IN" smtClean="0">
                <a:solidFill>
                  <a:srgbClr val="808080"/>
                </a:solidFill>
                <a:latin typeface="Consolas" panose="020B0609020204030204" pitchFamily="49" charset="0"/>
              </a:rPr>
              <a:t>);</a:t>
            </a:r>
            <a:endParaRPr lang="en-IN" smtClean="0">
              <a:solidFill>
                <a:prstClr val="black"/>
              </a:solidFill>
              <a:latin typeface="Consolas" panose="020B0609020204030204" pitchFamily="49" charset="0"/>
            </a:endParaRPr>
          </a:p>
          <a:p>
            <a:r>
              <a:rPr lang="en-IN" smtClean="0">
                <a:solidFill>
                  <a:srgbClr val="0000FF"/>
                </a:solidFill>
                <a:latin typeface="Consolas" panose="020B0609020204030204" pitchFamily="49" charset="0"/>
              </a:rPr>
              <a:t>declare</a:t>
            </a:r>
            <a:r>
              <a:rPr lang="en-IN" smtClean="0">
                <a:solidFill>
                  <a:prstClr val="black"/>
                </a:solidFill>
                <a:latin typeface="Consolas" panose="020B0609020204030204" pitchFamily="49" charset="0"/>
              </a:rPr>
              <a:t> </a:t>
            </a:r>
            <a:r>
              <a:rPr lang="en-IN">
                <a:solidFill>
                  <a:prstClr val="black"/>
                </a:solidFill>
                <a:latin typeface="Consolas" panose="020B0609020204030204" pitchFamily="49" charset="0"/>
              </a:rPr>
              <a:t>@dno </a:t>
            </a:r>
            <a:r>
              <a:rPr lang="en-IN">
                <a:solidFill>
                  <a:srgbClr val="0000FF"/>
                </a:solidFill>
                <a:latin typeface="Consolas" panose="020B0609020204030204" pitchFamily="49" charset="0"/>
              </a:rPr>
              <a:t>varchar</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7</a:t>
            </a:r>
            <a:r>
              <a:rPr lang="en-IN" smtClean="0">
                <a:solidFill>
                  <a:srgbClr val="808080"/>
                </a:solidFill>
                <a:latin typeface="Consolas" panose="020B0609020204030204" pitchFamily="49" charset="0"/>
              </a:rPr>
              <a:t>); </a:t>
            </a:r>
            <a:r>
              <a:rPr lang="en-IN" smtClean="0">
                <a:solidFill>
                  <a:srgbClr val="0000FF"/>
                </a:solidFill>
                <a:latin typeface="Consolas" panose="020B0609020204030204" pitchFamily="49" charset="0"/>
              </a:rPr>
              <a:t>declare</a:t>
            </a:r>
            <a:r>
              <a:rPr lang="en-IN" smtClean="0">
                <a:solidFill>
                  <a:prstClr val="black"/>
                </a:solidFill>
                <a:latin typeface="Consolas" panose="020B0609020204030204" pitchFamily="49" charset="0"/>
              </a:rPr>
              <a:t> </a:t>
            </a:r>
            <a:r>
              <a:rPr lang="en-IN">
                <a:solidFill>
                  <a:prstClr val="black"/>
                </a:solidFill>
                <a:latin typeface="Consolas" panose="020B0609020204030204" pitchFamily="49" charset="0"/>
              </a:rPr>
              <a:t>@city </a:t>
            </a:r>
            <a:r>
              <a:rPr lang="en-IN">
                <a:solidFill>
                  <a:srgbClr val="0000FF"/>
                </a:solidFill>
                <a:latin typeface="Consolas" panose="020B0609020204030204" pitchFamily="49" charset="0"/>
              </a:rPr>
              <a:t>varchar</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25</a:t>
            </a:r>
            <a:r>
              <a:rPr lang="en-IN">
                <a:solidFill>
                  <a:srgbClr val="808080"/>
                </a:solidFill>
                <a:latin typeface="Consolas" panose="020B0609020204030204" pitchFamily="49" charset="0"/>
              </a:rPr>
              <a:t>);</a:t>
            </a:r>
            <a:endParaRPr lang="en-IN">
              <a:solidFill>
                <a:prstClr val="black"/>
              </a:solidFill>
              <a:latin typeface="Consolas" panose="020B0609020204030204" pitchFamily="49" charset="0"/>
            </a:endParaRPr>
          </a:p>
          <a:p>
            <a:r>
              <a:rPr lang="en-IN">
                <a:solidFill>
                  <a:srgbClr val="0000FF"/>
                </a:solidFill>
                <a:latin typeface="Consolas" panose="020B0609020204030204" pitchFamily="49" charset="0"/>
              </a:rPr>
              <a:t>declare</a:t>
            </a:r>
            <a:r>
              <a:rPr lang="en-IN">
                <a:solidFill>
                  <a:prstClr val="black"/>
                </a:solidFill>
                <a:latin typeface="Consolas" panose="020B0609020204030204" pitchFamily="49" charset="0"/>
              </a:rPr>
              <a:t> @St </a:t>
            </a:r>
            <a:r>
              <a:rPr lang="en-IN">
                <a:solidFill>
                  <a:srgbClr val="0000FF"/>
                </a:solidFill>
                <a:latin typeface="Consolas" panose="020B0609020204030204" pitchFamily="49" charset="0"/>
              </a:rPr>
              <a:t>varchar</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25</a:t>
            </a:r>
            <a:r>
              <a:rPr lang="en-IN" smtClean="0">
                <a:solidFill>
                  <a:srgbClr val="808080"/>
                </a:solidFill>
                <a:latin typeface="Consolas" panose="020B0609020204030204" pitchFamily="49" charset="0"/>
              </a:rPr>
              <a:t>);</a:t>
            </a:r>
            <a:r>
              <a:rPr lang="en-IN" smtClean="0">
                <a:solidFill>
                  <a:prstClr val="black"/>
                </a:solidFill>
                <a:latin typeface="Consolas" panose="020B0609020204030204" pitchFamily="49" charset="0"/>
              </a:rPr>
              <a:t> </a:t>
            </a:r>
            <a:r>
              <a:rPr lang="en-IN" smtClean="0">
                <a:solidFill>
                  <a:srgbClr val="0000FF"/>
                </a:solidFill>
                <a:latin typeface="Consolas" panose="020B0609020204030204" pitchFamily="49" charset="0"/>
              </a:rPr>
              <a:t>declare</a:t>
            </a:r>
            <a:r>
              <a:rPr lang="en-IN" smtClean="0">
                <a:solidFill>
                  <a:prstClr val="black"/>
                </a:solidFill>
                <a:latin typeface="Consolas" panose="020B0609020204030204" pitchFamily="49" charset="0"/>
              </a:rPr>
              <a:t> </a:t>
            </a:r>
            <a:r>
              <a:rPr lang="en-IN">
                <a:solidFill>
                  <a:prstClr val="black"/>
                </a:solidFill>
                <a:latin typeface="Consolas" panose="020B0609020204030204" pitchFamily="49" charset="0"/>
              </a:rPr>
              <a:t>@hr </a:t>
            </a:r>
            <a:r>
              <a:rPr lang="en-IN">
                <a:solidFill>
                  <a:srgbClr val="0000FF"/>
                </a:solidFill>
                <a:latin typeface="Consolas" panose="020B0609020204030204" pitchFamily="49" charset="0"/>
              </a:rPr>
              <a:t>varchar</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11</a:t>
            </a:r>
            <a:r>
              <a:rPr lang="en-IN">
                <a:solidFill>
                  <a:srgbClr val="808080"/>
                </a:solidFill>
                <a:latin typeface="Consolas" panose="020B0609020204030204" pitchFamily="49" charset="0"/>
              </a:rPr>
              <a:t>);</a:t>
            </a:r>
            <a:endParaRPr lang="en-IN">
              <a:solidFill>
                <a:prstClr val="black"/>
              </a:solidFill>
              <a:latin typeface="Consolas" panose="020B0609020204030204" pitchFamily="49" charset="0"/>
            </a:endParaRPr>
          </a:p>
          <a:p>
            <a:endParaRPr lang="en-IN">
              <a:solidFill>
                <a:prstClr val="black"/>
              </a:solidFill>
              <a:latin typeface="Consolas" panose="020B0609020204030204" pitchFamily="49" charset="0"/>
            </a:endParaRPr>
          </a:p>
          <a:p>
            <a:r>
              <a:rPr lang="en-IN">
                <a:solidFill>
                  <a:srgbClr val="0000FF"/>
                </a:solidFill>
                <a:latin typeface="Consolas" panose="020B0609020204030204" pitchFamily="49" charset="0"/>
              </a:rPr>
              <a:t>select</a:t>
            </a:r>
            <a:r>
              <a:rPr lang="en-IN">
                <a:solidFill>
                  <a:prstClr val="black"/>
                </a:solidFill>
                <a:latin typeface="Consolas" panose="020B0609020204030204" pitchFamily="49" charset="0"/>
              </a:rPr>
              <a:t> </a:t>
            </a:r>
          </a:p>
          <a:p>
            <a:r>
              <a:rPr lang="en-IN">
                <a:solidFill>
                  <a:prstClr val="black"/>
                </a:solidFill>
                <a:latin typeface="Consolas" panose="020B0609020204030204" pitchFamily="49" charset="0"/>
              </a:rPr>
              <a:t>@e_id </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 i</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e_id</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 @ename</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i</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ename</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 @mobile_no</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i</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mobile_no</a:t>
            </a:r>
            <a:r>
              <a:rPr lang="en-IN">
                <a:solidFill>
                  <a:srgbClr val="808080"/>
                </a:solidFill>
                <a:latin typeface="Consolas" panose="020B0609020204030204" pitchFamily="49" charset="0"/>
              </a:rPr>
              <a:t>,</a:t>
            </a:r>
            <a:endParaRPr lang="en-IN">
              <a:solidFill>
                <a:prstClr val="black"/>
              </a:solidFill>
              <a:latin typeface="Consolas" panose="020B0609020204030204" pitchFamily="49" charset="0"/>
            </a:endParaRPr>
          </a:p>
          <a:p>
            <a:r>
              <a:rPr lang="en-US">
                <a:solidFill>
                  <a:prstClr val="black"/>
                </a:solidFill>
                <a:latin typeface="Consolas" panose="020B0609020204030204" pitchFamily="49" charset="0"/>
              </a:rPr>
              <a:t>@dno</a:t>
            </a:r>
            <a:r>
              <a:rPr lang="en-US">
                <a:solidFill>
                  <a:srgbClr val="808080"/>
                </a:solidFill>
                <a:latin typeface="Consolas" panose="020B0609020204030204" pitchFamily="49" charset="0"/>
              </a:rPr>
              <a:t>=</a:t>
            </a:r>
            <a:r>
              <a:rPr lang="en-US">
                <a:solidFill>
                  <a:prstClr val="black"/>
                </a:solidFill>
                <a:latin typeface="Consolas" panose="020B0609020204030204" pitchFamily="49" charset="0"/>
              </a:rPr>
              <a:t>i</a:t>
            </a:r>
            <a:r>
              <a:rPr lang="en-US">
                <a:solidFill>
                  <a:srgbClr val="808080"/>
                </a:solidFill>
                <a:latin typeface="Consolas" panose="020B0609020204030204" pitchFamily="49" charset="0"/>
              </a:rPr>
              <a:t>.</a:t>
            </a:r>
            <a:r>
              <a:rPr lang="en-US">
                <a:solidFill>
                  <a:prstClr val="black"/>
                </a:solidFill>
                <a:latin typeface="Consolas" panose="020B0609020204030204" pitchFamily="49" charset="0"/>
              </a:rPr>
              <a:t>dno</a:t>
            </a:r>
            <a:r>
              <a:rPr lang="en-US">
                <a:solidFill>
                  <a:srgbClr val="808080"/>
                </a:solidFill>
                <a:latin typeface="Consolas" panose="020B0609020204030204" pitchFamily="49" charset="0"/>
              </a:rPr>
              <a:t>,</a:t>
            </a:r>
            <a:r>
              <a:rPr lang="en-US">
                <a:solidFill>
                  <a:prstClr val="black"/>
                </a:solidFill>
                <a:latin typeface="Consolas" panose="020B0609020204030204" pitchFamily="49" charset="0"/>
              </a:rPr>
              <a:t> @city</a:t>
            </a:r>
            <a:r>
              <a:rPr lang="en-US">
                <a:solidFill>
                  <a:srgbClr val="808080"/>
                </a:solidFill>
                <a:latin typeface="Consolas" panose="020B0609020204030204" pitchFamily="49" charset="0"/>
              </a:rPr>
              <a:t>=</a:t>
            </a:r>
            <a:r>
              <a:rPr lang="en-US">
                <a:solidFill>
                  <a:prstClr val="black"/>
                </a:solidFill>
                <a:latin typeface="Consolas" panose="020B0609020204030204" pitchFamily="49" charset="0"/>
              </a:rPr>
              <a:t>i</a:t>
            </a:r>
            <a:r>
              <a:rPr lang="en-US">
                <a:solidFill>
                  <a:srgbClr val="808080"/>
                </a:solidFill>
                <a:latin typeface="Consolas" panose="020B0609020204030204" pitchFamily="49" charset="0"/>
              </a:rPr>
              <a:t>.</a:t>
            </a:r>
            <a:r>
              <a:rPr lang="en-US">
                <a:solidFill>
                  <a:prstClr val="black"/>
                </a:solidFill>
                <a:latin typeface="Consolas" panose="020B0609020204030204" pitchFamily="49" charset="0"/>
              </a:rPr>
              <a:t>city</a:t>
            </a:r>
            <a:r>
              <a:rPr lang="en-US">
                <a:solidFill>
                  <a:srgbClr val="808080"/>
                </a:solidFill>
                <a:latin typeface="Consolas" panose="020B0609020204030204" pitchFamily="49" charset="0"/>
              </a:rPr>
              <a:t>,</a:t>
            </a:r>
            <a:r>
              <a:rPr lang="en-US">
                <a:solidFill>
                  <a:prstClr val="black"/>
                </a:solidFill>
                <a:latin typeface="Consolas" panose="020B0609020204030204" pitchFamily="49" charset="0"/>
              </a:rPr>
              <a:t> @St</a:t>
            </a:r>
            <a:r>
              <a:rPr lang="en-US">
                <a:solidFill>
                  <a:srgbClr val="808080"/>
                </a:solidFill>
                <a:latin typeface="Consolas" panose="020B0609020204030204" pitchFamily="49" charset="0"/>
              </a:rPr>
              <a:t>=</a:t>
            </a:r>
            <a:r>
              <a:rPr lang="en-US">
                <a:solidFill>
                  <a:prstClr val="black"/>
                </a:solidFill>
                <a:latin typeface="Consolas" panose="020B0609020204030204" pitchFamily="49" charset="0"/>
              </a:rPr>
              <a:t>i</a:t>
            </a:r>
            <a:r>
              <a:rPr lang="en-US">
                <a:solidFill>
                  <a:srgbClr val="808080"/>
                </a:solidFill>
                <a:latin typeface="Consolas" panose="020B0609020204030204" pitchFamily="49" charset="0"/>
              </a:rPr>
              <a:t>.</a:t>
            </a:r>
            <a:r>
              <a:rPr lang="en-US">
                <a:solidFill>
                  <a:prstClr val="black"/>
                </a:solidFill>
                <a:latin typeface="Consolas" panose="020B0609020204030204" pitchFamily="49" charset="0"/>
              </a:rPr>
              <a:t>St</a:t>
            </a:r>
            <a:r>
              <a:rPr lang="en-US">
                <a:solidFill>
                  <a:srgbClr val="808080"/>
                </a:solidFill>
                <a:latin typeface="Consolas" panose="020B0609020204030204" pitchFamily="49" charset="0"/>
              </a:rPr>
              <a:t>,</a:t>
            </a:r>
            <a:r>
              <a:rPr lang="en-US">
                <a:solidFill>
                  <a:prstClr val="black"/>
                </a:solidFill>
                <a:latin typeface="Consolas" panose="020B0609020204030204" pitchFamily="49" charset="0"/>
              </a:rPr>
              <a:t> @hr</a:t>
            </a:r>
            <a:r>
              <a:rPr lang="en-US">
                <a:solidFill>
                  <a:srgbClr val="808080"/>
                </a:solidFill>
                <a:latin typeface="Consolas" panose="020B0609020204030204" pitchFamily="49" charset="0"/>
              </a:rPr>
              <a:t>=</a:t>
            </a:r>
            <a:r>
              <a:rPr lang="en-US">
                <a:solidFill>
                  <a:prstClr val="black"/>
                </a:solidFill>
                <a:latin typeface="Consolas" panose="020B0609020204030204" pitchFamily="49" charset="0"/>
              </a:rPr>
              <a:t>i</a:t>
            </a:r>
            <a:r>
              <a:rPr lang="en-US">
                <a:solidFill>
                  <a:srgbClr val="808080"/>
                </a:solidFill>
                <a:latin typeface="Consolas" panose="020B0609020204030204" pitchFamily="49" charset="0"/>
              </a:rPr>
              <a:t>.</a:t>
            </a:r>
            <a:r>
              <a:rPr lang="en-US">
                <a:solidFill>
                  <a:prstClr val="black"/>
                </a:solidFill>
                <a:latin typeface="Consolas" panose="020B0609020204030204" pitchFamily="49" charset="0"/>
              </a:rPr>
              <a:t>hr </a:t>
            </a:r>
            <a:r>
              <a:rPr lang="en-US">
                <a:solidFill>
                  <a:srgbClr val="0000FF"/>
                </a:solidFill>
                <a:latin typeface="Consolas" panose="020B0609020204030204" pitchFamily="49" charset="0"/>
              </a:rPr>
              <a:t>from</a:t>
            </a:r>
            <a:r>
              <a:rPr lang="en-US">
                <a:solidFill>
                  <a:prstClr val="black"/>
                </a:solidFill>
                <a:latin typeface="Consolas" panose="020B0609020204030204" pitchFamily="49" charset="0"/>
              </a:rPr>
              <a:t> inserted i</a:t>
            </a:r>
            <a:r>
              <a:rPr lang="en-US">
                <a:solidFill>
                  <a:srgbClr val="808080"/>
                </a:solidFill>
                <a:latin typeface="Consolas" panose="020B0609020204030204" pitchFamily="49" charset="0"/>
              </a:rPr>
              <a:t>;</a:t>
            </a:r>
            <a:endParaRPr lang="en-US">
              <a:solidFill>
                <a:prstClr val="black"/>
              </a:solidFill>
              <a:latin typeface="Consolas" panose="020B0609020204030204" pitchFamily="49" charset="0"/>
            </a:endParaRPr>
          </a:p>
          <a:p>
            <a:endParaRPr lang="en-IN">
              <a:solidFill>
                <a:prstClr val="black"/>
              </a:solidFill>
              <a:latin typeface="Consolas" panose="020B0609020204030204" pitchFamily="49" charset="0"/>
            </a:endParaRPr>
          </a:p>
          <a:p>
            <a:r>
              <a:rPr lang="en-IN">
                <a:solidFill>
                  <a:srgbClr val="0000FF"/>
                </a:solidFill>
                <a:latin typeface="Consolas" panose="020B0609020204030204" pitchFamily="49" charset="0"/>
              </a:rPr>
              <a:t>set</a:t>
            </a:r>
            <a:r>
              <a:rPr lang="en-IN">
                <a:solidFill>
                  <a:prstClr val="black"/>
                </a:solidFill>
                <a:latin typeface="Consolas" panose="020B0609020204030204" pitchFamily="49" charset="0"/>
              </a:rPr>
              <a:t> @log_action</a:t>
            </a:r>
            <a:r>
              <a:rPr lang="en-IN">
                <a:solidFill>
                  <a:srgbClr val="808080"/>
                </a:solidFill>
                <a:latin typeface="Consolas" panose="020B0609020204030204" pitchFamily="49" charset="0"/>
              </a:rPr>
              <a:t>=</a:t>
            </a:r>
            <a:r>
              <a:rPr lang="en-IN">
                <a:solidFill>
                  <a:srgbClr val="FF0000"/>
                </a:solidFill>
                <a:latin typeface="Consolas" panose="020B0609020204030204" pitchFamily="49" charset="0"/>
              </a:rPr>
              <a:t>'inserted record'</a:t>
            </a:r>
            <a:r>
              <a:rPr lang="en-IN">
                <a:solidFill>
                  <a:srgbClr val="808080"/>
                </a:solidFill>
                <a:latin typeface="Consolas" panose="020B0609020204030204" pitchFamily="49" charset="0"/>
              </a:rPr>
              <a:t>;</a:t>
            </a:r>
            <a:endParaRPr lang="en-IN">
              <a:solidFill>
                <a:prstClr val="black"/>
              </a:solidFill>
              <a:latin typeface="Consolas" panose="020B0609020204030204" pitchFamily="49" charset="0"/>
            </a:endParaRPr>
          </a:p>
          <a:p>
            <a:r>
              <a:rPr lang="en-US">
                <a:solidFill>
                  <a:srgbClr val="0000FF"/>
                </a:solidFill>
                <a:latin typeface="Consolas" panose="020B0609020204030204" pitchFamily="49" charset="0"/>
              </a:rPr>
              <a:t>insert</a:t>
            </a:r>
            <a:r>
              <a:rPr lang="en-US">
                <a:solidFill>
                  <a:prstClr val="black"/>
                </a:solidFill>
                <a:latin typeface="Consolas" panose="020B0609020204030204" pitchFamily="49" charset="0"/>
              </a:rPr>
              <a:t> </a:t>
            </a:r>
            <a:r>
              <a:rPr lang="en-US">
                <a:solidFill>
                  <a:srgbClr val="0000FF"/>
                </a:solidFill>
                <a:latin typeface="Consolas" panose="020B0609020204030204" pitchFamily="49" charset="0"/>
              </a:rPr>
              <a:t>into</a:t>
            </a:r>
            <a:r>
              <a:rPr lang="en-US">
                <a:solidFill>
                  <a:prstClr val="black"/>
                </a:solidFill>
                <a:latin typeface="Consolas" panose="020B0609020204030204" pitchFamily="49" charset="0"/>
              </a:rPr>
              <a:t> salary </a:t>
            </a:r>
            <a:r>
              <a:rPr lang="en-US">
                <a:solidFill>
                  <a:srgbClr val="0000FF"/>
                </a:solidFill>
                <a:latin typeface="Consolas" panose="020B0609020204030204" pitchFamily="49" charset="0"/>
              </a:rPr>
              <a:t>values</a:t>
            </a:r>
            <a:r>
              <a:rPr lang="en-US">
                <a:solidFill>
                  <a:srgbClr val="808080"/>
                </a:solidFill>
                <a:latin typeface="Consolas" panose="020B0609020204030204" pitchFamily="49" charset="0"/>
              </a:rPr>
              <a:t>(</a:t>
            </a:r>
            <a:r>
              <a:rPr lang="en-US">
                <a:solidFill>
                  <a:srgbClr val="FF0000"/>
                </a:solidFill>
                <a:latin typeface="Consolas" panose="020B0609020204030204" pitchFamily="49" charset="0"/>
              </a:rPr>
              <a:t>'7'</a:t>
            </a:r>
            <a:r>
              <a:rPr lang="en-US">
                <a:solidFill>
                  <a:srgbClr val="808080"/>
                </a:solidFill>
                <a:latin typeface="Consolas" panose="020B0609020204030204" pitchFamily="49" charset="0"/>
              </a:rPr>
              <a:t>,</a:t>
            </a:r>
            <a:r>
              <a:rPr lang="en-US">
                <a:solidFill>
                  <a:prstClr val="black"/>
                </a:solidFill>
                <a:latin typeface="Consolas" panose="020B0609020204030204" pitchFamily="49" charset="0"/>
              </a:rPr>
              <a:t>@e_id</a:t>
            </a:r>
            <a:r>
              <a:rPr lang="en-US">
                <a:solidFill>
                  <a:srgbClr val="808080"/>
                </a:solidFill>
                <a:latin typeface="Consolas" panose="020B0609020204030204" pitchFamily="49" charset="0"/>
              </a:rPr>
              <a:t>,</a:t>
            </a:r>
            <a:r>
              <a:rPr lang="en-US">
                <a:solidFill>
                  <a:srgbClr val="FF0000"/>
                </a:solidFill>
                <a:latin typeface="Consolas" panose="020B0609020204030204" pitchFamily="49" charset="0"/>
              </a:rPr>
              <a:t>'5767453526'</a:t>
            </a:r>
            <a:r>
              <a:rPr lang="en-US">
                <a:solidFill>
                  <a:srgbClr val="808080"/>
                </a:solidFill>
                <a:latin typeface="Consolas" panose="020B0609020204030204" pitchFamily="49" charset="0"/>
              </a:rPr>
              <a:t>,</a:t>
            </a:r>
            <a:r>
              <a:rPr lang="en-US">
                <a:solidFill>
                  <a:prstClr val="black"/>
                </a:solidFill>
                <a:latin typeface="Consolas" panose="020B0609020204030204" pitchFamily="49" charset="0"/>
              </a:rPr>
              <a:t>19000</a:t>
            </a:r>
            <a:r>
              <a:rPr lang="en-US">
                <a:solidFill>
                  <a:srgbClr val="808080"/>
                </a:solidFill>
                <a:latin typeface="Consolas" panose="020B0609020204030204" pitchFamily="49" charset="0"/>
              </a:rPr>
              <a:t>,</a:t>
            </a:r>
            <a:r>
              <a:rPr lang="en-US">
                <a:solidFill>
                  <a:prstClr val="black"/>
                </a:solidFill>
                <a:latin typeface="Consolas" panose="020B0609020204030204" pitchFamily="49" charset="0"/>
              </a:rPr>
              <a:t>1000</a:t>
            </a:r>
            <a:r>
              <a:rPr lang="en-US">
                <a:solidFill>
                  <a:srgbClr val="808080"/>
                </a:solidFill>
                <a:latin typeface="Consolas" panose="020B0609020204030204" pitchFamily="49" charset="0"/>
              </a:rPr>
              <a:t>,</a:t>
            </a:r>
            <a:r>
              <a:rPr lang="en-US">
                <a:solidFill>
                  <a:prstClr val="black"/>
                </a:solidFill>
                <a:latin typeface="Consolas" panose="020B0609020204030204" pitchFamily="49" charset="0"/>
              </a:rPr>
              <a:t>20000</a:t>
            </a:r>
            <a:r>
              <a:rPr lang="en-US">
                <a:solidFill>
                  <a:srgbClr val="808080"/>
                </a:solidFill>
                <a:latin typeface="Consolas" panose="020B0609020204030204" pitchFamily="49" charset="0"/>
              </a:rPr>
              <a:t>);</a:t>
            </a:r>
            <a:endParaRPr lang="en-US">
              <a:solidFill>
                <a:prstClr val="black"/>
              </a:solidFill>
              <a:latin typeface="Consolas" panose="020B0609020204030204" pitchFamily="49" charset="0"/>
            </a:endParaRPr>
          </a:p>
          <a:p>
            <a:endParaRPr lang="en-IN">
              <a:solidFill>
                <a:prstClr val="black"/>
              </a:solidFill>
              <a:latin typeface="Consolas" panose="020B0609020204030204" pitchFamily="49" charset="0"/>
            </a:endParaRPr>
          </a:p>
          <a:p>
            <a:r>
              <a:rPr lang="en-IN">
                <a:solidFill>
                  <a:srgbClr val="0000FF"/>
                </a:solidFill>
                <a:latin typeface="Consolas" panose="020B0609020204030204" pitchFamily="49" charset="0"/>
              </a:rPr>
              <a:t>insert</a:t>
            </a:r>
            <a:r>
              <a:rPr lang="en-IN">
                <a:solidFill>
                  <a:prstClr val="black"/>
                </a:solidFill>
                <a:latin typeface="Consolas" panose="020B0609020204030204" pitchFamily="49" charset="0"/>
              </a:rPr>
              <a:t> </a:t>
            </a:r>
            <a:r>
              <a:rPr lang="en-IN">
                <a:solidFill>
                  <a:srgbClr val="0000FF"/>
                </a:solidFill>
                <a:latin typeface="Consolas" panose="020B0609020204030204" pitchFamily="49" charset="0"/>
              </a:rPr>
              <a:t>into</a:t>
            </a:r>
            <a:r>
              <a:rPr lang="en-IN">
                <a:solidFill>
                  <a:prstClr val="black"/>
                </a:solidFill>
                <a:latin typeface="Consolas" panose="020B0609020204030204" pitchFamily="49" charset="0"/>
              </a:rPr>
              <a:t> employee </a:t>
            </a:r>
            <a:r>
              <a:rPr lang="en-IN">
                <a:solidFill>
                  <a:srgbClr val="0000FF"/>
                </a:solidFill>
                <a:latin typeface="Consolas" panose="020B0609020204030204" pitchFamily="49" charset="0"/>
              </a:rPr>
              <a:t>values</a:t>
            </a:r>
            <a:r>
              <a:rPr lang="en-IN">
                <a:solidFill>
                  <a:srgbClr val="808080"/>
                </a:solidFill>
                <a:latin typeface="Consolas" panose="020B0609020204030204" pitchFamily="49" charset="0"/>
              </a:rPr>
              <a:t>(</a:t>
            </a:r>
            <a:r>
              <a:rPr lang="en-IN">
                <a:solidFill>
                  <a:srgbClr val="FF0000"/>
                </a:solidFill>
                <a:latin typeface="Consolas" panose="020B0609020204030204" pitchFamily="49" charset="0"/>
              </a:rPr>
              <a:t>'7'</a:t>
            </a:r>
            <a:r>
              <a:rPr lang="en-IN">
                <a:solidFill>
                  <a:srgbClr val="808080"/>
                </a:solidFill>
                <a:latin typeface="Consolas" panose="020B0609020204030204" pitchFamily="49" charset="0"/>
              </a:rPr>
              <a:t>,</a:t>
            </a:r>
            <a:r>
              <a:rPr lang="en-IN">
                <a:solidFill>
                  <a:srgbClr val="FF0000"/>
                </a:solidFill>
                <a:latin typeface="Consolas" panose="020B0609020204030204" pitchFamily="49" charset="0"/>
              </a:rPr>
              <a:t>'Michael'</a:t>
            </a:r>
            <a:r>
              <a:rPr lang="en-IN">
                <a:solidFill>
                  <a:srgbClr val="808080"/>
                </a:solidFill>
                <a:latin typeface="Consolas" panose="020B0609020204030204" pitchFamily="49" charset="0"/>
              </a:rPr>
              <a:t>,</a:t>
            </a:r>
            <a:r>
              <a:rPr lang="en-IN">
                <a:solidFill>
                  <a:srgbClr val="FF0000"/>
                </a:solidFill>
                <a:latin typeface="Consolas" panose="020B0609020204030204" pitchFamily="49" charset="0"/>
              </a:rPr>
              <a:t>'8778487775'</a:t>
            </a:r>
            <a:r>
              <a:rPr lang="en-IN">
                <a:solidFill>
                  <a:srgbClr val="808080"/>
                </a:solidFill>
                <a:latin typeface="Consolas" panose="020B0609020204030204" pitchFamily="49" charset="0"/>
              </a:rPr>
              <a:t>,</a:t>
            </a:r>
            <a:r>
              <a:rPr lang="en-IN">
                <a:solidFill>
                  <a:srgbClr val="FF0000"/>
                </a:solidFill>
                <a:latin typeface="Consolas" panose="020B0609020204030204" pitchFamily="49" charset="0"/>
              </a:rPr>
              <a:t>'7/3F'</a:t>
            </a:r>
            <a:r>
              <a:rPr lang="en-IN">
                <a:solidFill>
                  <a:srgbClr val="808080"/>
                </a:solidFill>
                <a:latin typeface="Consolas" panose="020B0609020204030204" pitchFamily="49" charset="0"/>
              </a:rPr>
              <a:t>,</a:t>
            </a:r>
            <a:r>
              <a:rPr lang="en-IN">
                <a:solidFill>
                  <a:srgbClr val="FF0000"/>
                </a:solidFill>
                <a:latin typeface="Consolas" panose="020B0609020204030204" pitchFamily="49" charset="0"/>
              </a:rPr>
              <a:t>'Bangalore'</a:t>
            </a:r>
            <a:r>
              <a:rPr lang="en-IN">
                <a:solidFill>
                  <a:srgbClr val="808080"/>
                </a:solidFill>
                <a:latin typeface="Consolas" panose="020B0609020204030204" pitchFamily="49" charset="0"/>
              </a:rPr>
              <a:t>,</a:t>
            </a:r>
            <a:r>
              <a:rPr lang="en-IN">
                <a:solidFill>
                  <a:srgbClr val="FF0000"/>
                </a:solidFill>
                <a:latin typeface="Consolas" panose="020B0609020204030204" pitchFamily="49" charset="0"/>
              </a:rPr>
              <a:t>'KA'</a:t>
            </a:r>
            <a:r>
              <a:rPr lang="en-IN">
                <a:solidFill>
                  <a:srgbClr val="808080"/>
                </a:solidFill>
                <a:latin typeface="Consolas" panose="020B0609020204030204" pitchFamily="49" charset="0"/>
              </a:rPr>
              <a:t>,</a:t>
            </a:r>
            <a:r>
              <a:rPr lang="en-IN">
                <a:solidFill>
                  <a:srgbClr val="FF0000"/>
                </a:solidFill>
                <a:latin typeface="Consolas" panose="020B0609020204030204" pitchFamily="49" charset="0"/>
              </a:rPr>
              <a:t>'1'</a:t>
            </a:r>
            <a:r>
              <a:rPr lang="en-IN">
                <a:solidFill>
                  <a:srgbClr val="808080"/>
                </a:solidFill>
                <a:latin typeface="Consolas" panose="020B0609020204030204" pitchFamily="49" charset="0"/>
              </a:rPr>
              <a:t>);</a:t>
            </a:r>
            <a:endParaRPr lang="en-IN">
              <a:solidFill>
                <a:prstClr val="black"/>
              </a:solidFill>
              <a:latin typeface="Consolas" panose="020B0609020204030204" pitchFamily="49" charset="0"/>
            </a:endParaRPr>
          </a:p>
          <a:p>
            <a:endParaRPr lang="en-IN">
              <a:solidFill>
                <a:prstClr val="black"/>
              </a:solidFill>
              <a:latin typeface="Consolas" panose="020B0609020204030204" pitchFamily="49" charset="0"/>
            </a:endParaRPr>
          </a:p>
          <a:p>
            <a:r>
              <a:rPr lang="en-IN">
                <a:solidFill>
                  <a:srgbClr val="0000FF"/>
                </a:solidFill>
                <a:latin typeface="Consolas" panose="020B0609020204030204" pitchFamily="49" charset="0"/>
              </a:rPr>
              <a:t>select</a:t>
            </a:r>
            <a:r>
              <a:rPr lang="en-IN">
                <a:solidFill>
                  <a:prstClr val="black"/>
                </a:solidFill>
                <a:latin typeface="Consolas" panose="020B0609020204030204" pitchFamily="49" charset="0"/>
              </a:rPr>
              <a:t> </a:t>
            </a:r>
            <a:r>
              <a:rPr lang="en-IN">
                <a:solidFill>
                  <a:srgbClr val="808080"/>
                </a:solidFill>
                <a:latin typeface="Consolas" panose="020B0609020204030204" pitchFamily="49" charset="0"/>
              </a:rPr>
              <a:t>*</a:t>
            </a:r>
            <a:r>
              <a:rPr lang="en-IN">
                <a:solidFill>
                  <a:prstClr val="black"/>
                </a:solidFill>
                <a:latin typeface="Consolas" panose="020B0609020204030204" pitchFamily="49" charset="0"/>
              </a:rPr>
              <a:t> </a:t>
            </a:r>
            <a:r>
              <a:rPr lang="en-IN">
                <a:solidFill>
                  <a:srgbClr val="0000FF"/>
                </a:solidFill>
                <a:latin typeface="Consolas" panose="020B0609020204030204" pitchFamily="49" charset="0"/>
              </a:rPr>
              <a:t>from</a:t>
            </a:r>
            <a:r>
              <a:rPr lang="en-IN">
                <a:solidFill>
                  <a:prstClr val="black"/>
                </a:solidFill>
                <a:latin typeface="Consolas" panose="020B0609020204030204" pitchFamily="49" charset="0"/>
              </a:rPr>
              <a:t> salary</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501" y="1615155"/>
            <a:ext cx="3734511" cy="1760434"/>
          </a:xfrm>
          <a:prstGeom prst="rect">
            <a:avLst/>
          </a:prstGeom>
        </p:spPr>
      </p:pic>
      <p:sp>
        <p:nvSpPr>
          <p:cNvPr id="12" name="TextBox 11"/>
          <p:cNvSpPr txBox="1"/>
          <p:nvPr/>
        </p:nvSpPr>
        <p:spPr>
          <a:xfrm>
            <a:off x="9306370" y="4163983"/>
            <a:ext cx="2230451" cy="1754326"/>
          </a:xfrm>
          <a:prstGeom prst="rect">
            <a:avLst/>
          </a:prstGeom>
          <a:noFill/>
        </p:spPr>
        <p:txBody>
          <a:bodyPr wrap="square" rtlCol="0">
            <a:spAutoFit/>
          </a:bodyPr>
          <a:lstStyle/>
          <a:p>
            <a:r>
              <a:rPr lang="en-US" smtClean="0">
                <a:solidFill>
                  <a:schemeClr val="accent4">
                    <a:lumMod val="50000"/>
                  </a:schemeClr>
                </a:solidFill>
                <a:latin typeface="Cooper Black" panose="0208090404030B020404" pitchFamily="18" charset="0"/>
              </a:rPr>
              <a:t>Salary details of employee with employee id = 7 is automatically added to the salary relation.</a:t>
            </a:r>
            <a:endParaRPr lang="en-IN">
              <a:solidFill>
                <a:schemeClr val="accent4">
                  <a:lumMod val="50000"/>
                </a:schemeClr>
              </a:solidFill>
              <a:latin typeface="Cooper Black" panose="0208090404030B020404" pitchFamily="18" charset="0"/>
            </a:endParaRPr>
          </a:p>
        </p:txBody>
      </p:sp>
      <p:sp>
        <p:nvSpPr>
          <p:cNvPr id="13" name="Down Arrow 12"/>
          <p:cNvSpPr/>
          <p:nvPr/>
        </p:nvSpPr>
        <p:spPr>
          <a:xfrm>
            <a:off x="9819118" y="3478138"/>
            <a:ext cx="769121" cy="4871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8750893" y="1170774"/>
            <a:ext cx="2230453" cy="369332"/>
          </a:xfrm>
          <a:prstGeom prst="rect">
            <a:avLst/>
          </a:prstGeom>
          <a:noFill/>
        </p:spPr>
        <p:txBody>
          <a:bodyPr wrap="square" rtlCol="0">
            <a:spAutoFit/>
          </a:bodyPr>
          <a:lstStyle/>
          <a:p>
            <a:pPr algn="ctr"/>
            <a:r>
              <a:rPr lang="en-US" smtClean="0">
                <a:solidFill>
                  <a:srgbClr val="FF0000"/>
                </a:solidFill>
                <a:latin typeface="Cooper Black" panose="0208090404030B020404" pitchFamily="18" charset="0"/>
              </a:rPr>
              <a:t>OUTPUT</a:t>
            </a:r>
            <a:endParaRPr lang="en-IN">
              <a:solidFill>
                <a:srgbClr val="FF0000"/>
              </a:solidFill>
              <a:latin typeface="Cooper Black" panose="0208090404030B020404" pitchFamily="18" charset="0"/>
            </a:endParaRPr>
          </a:p>
        </p:txBody>
      </p:sp>
    </p:spTree>
    <p:extLst>
      <p:ext uri="{BB962C8B-B14F-4D97-AF65-F5344CB8AC3E}">
        <p14:creationId xmlns:p14="http://schemas.microsoft.com/office/powerpoint/2010/main" val="3437293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16c05727-aa75-4e4a-9b5f-8a80a1165891"/>
    <ds:schemaRef ds:uri="http://schemas.microsoft.com/office/2006/metadata/properties"/>
    <ds:schemaRef ds:uri="http://purl.org/dc/dcmitype/"/>
    <ds:schemaRef ds:uri="http://purl.org/dc/elements/1.1/"/>
    <ds:schemaRef ds:uri="http://purl.org/dc/term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1209</Words>
  <Application>Microsoft Office PowerPoint</Application>
  <PresentationFormat>Widescreen</PresentationFormat>
  <Paragraphs>122</Paragraphs>
  <Slides>10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 Black</vt:lpstr>
      <vt:lpstr>Berlin Sans FB Demi</vt:lpstr>
      <vt:lpstr>Calibri</vt:lpstr>
      <vt:lpstr>Calibri Light</vt:lpstr>
      <vt:lpstr>Consolas</vt:lpstr>
      <vt:lpstr>Cooper Black</vt:lpstr>
      <vt:lpstr>Franklin Gothic Book</vt:lpstr>
      <vt:lpstr>Segoe UI</vt:lpstr>
      <vt:lpstr>Office Theme</vt:lpstr>
      <vt:lpstr>PAYROLL(SALARAY) MANAGEMENT   CHETHAN M  PES2201800331 </vt:lpstr>
      <vt:lpstr>ER DIAGRAM</vt:lpstr>
      <vt:lpstr> </vt:lpstr>
      <vt:lpstr> </vt:lpstr>
      <vt:lpstr> </vt:lpstr>
      <vt:lpstr> </vt:lpstr>
      <vt:lpstr> </vt:lpstr>
      <vt:lpstr> </vt:lpstr>
      <vt:lpstr>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2020-05-29T05:54:12Z</dcterms:created>
  <dcterms:modified xsi:type="dcterms:W3CDTF">2020-05-29T11:05:32Z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