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40D0-E022-CBB2-463B-80B10653A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C9A43-92AA-0172-5ED1-4F682EFCA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44059-EAB8-1D50-7188-756C7851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28CF-6687-417E-8898-D50D6B59C6A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5C67E-4764-D311-D40A-A30262F23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1ADF3-50D5-2E96-2E9B-2C76EC175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D8A2-0E99-49BD-BE86-F4B7EE2E8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9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FF88-861B-706F-68DE-69DD55DB6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84140-E45C-BB72-A334-CEAFD48C4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B6667-B453-3376-3BB4-2A079AAF7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28CF-6687-417E-8898-D50D6B59C6A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CB6BD-104A-C940-42E7-EE61EE73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F7B72-39FF-BB08-6D6E-378B7028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D8A2-0E99-49BD-BE86-F4B7EE2E8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2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BC20A9-A23A-0246-5089-8A38BC53D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E01D1-0762-716D-5270-9204B7EF3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34C19-192A-F00D-E072-D9AFA36F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28CF-6687-417E-8898-D50D6B59C6A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F6DE8-83BC-75A9-F9A1-9E24AFA0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3C986-342A-E2F5-6AB9-D399D1B5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D8A2-0E99-49BD-BE86-F4B7EE2E8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9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C434-44EE-D0E0-574B-12A762FC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09721-C5EA-C5C0-54D7-5609F7EC0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8C3FA-74AE-F359-DCFB-2701D18A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28CF-6687-417E-8898-D50D6B59C6A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2A6ED-A22D-325E-599D-AE818088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B246F-18EE-0679-DCC5-E2758B4A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D8A2-0E99-49BD-BE86-F4B7EE2E8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8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94B6A-88EF-A2AD-C516-948F30D1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5AFDE-871E-A182-30E2-E47CA9FCA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238A6-E662-1428-91B0-F99A8A6E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28CF-6687-417E-8898-D50D6B59C6A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8B337-4E3D-55C0-7C22-AF5DB1AFD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EAFD2-746F-A9A1-7BD7-B4419C13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D8A2-0E99-49BD-BE86-F4B7EE2E8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8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2352-9ED3-A036-A0B8-EE5AB595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2A14C-3437-D9E4-0D5D-5DEA639B1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3306A-254A-5C31-0150-89870D664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D8EF6-F9B7-D7F9-069A-37F572B0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28CF-6687-417E-8898-D50D6B59C6A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D2DB9-F1C2-D113-C0DF-E4E539FF8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2C3CE-A404-748E-2D93-FAE472AD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D8A2-0E99-49BD-BE86-F4B7EE2E8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2F0D-F528-4F01-414F-4CF3D4F1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1FF7D-BF2F-9875-1F30-6EC286E07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769FD-3A8D-AA68-5CF7-B5C2C1510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7A1CF-5415-8571-BCB6-43EFA261B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22DDDE-4D49-5D15-A5CB-159CD57C0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4FD72F-9AF5-33A3-90FD-84E43717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28CF-6687-417E-8898-D50D6B59C6A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E6674D-6C8A-C2A3-4044-AEB6DF09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6A039C-0F96-5A8A-A014-748DA8F5C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D8A2-0E99-49BD-BE86-F4B7EE2E8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5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AFF1-2963-A357-D281-A110A0FF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33E2C0-6BB7-6C1B-1310-E117B4435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28CF-6687-417E-8898-D50D6B59C6A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F9F40-B028-8618-6EA3-C78D88D9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62B0C-BBC6-031A-52DF-DB41A2F3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D8A2-0E99-49BD-BE86-F4B7EE2E8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1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24B2C-C601-2949-1640-4459290E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28CF-6687-417E-8898-D50D6B59C6A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C944B-F5C3-62BE-116C-85FCFA1B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0E80A-1D2C-8035-B0C5-67D839C4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D8A2-0E99-49BD-BE86-F4B7EE2E8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2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7F38-F3F9-AE7A-4238-D3FE4AC4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A5380-9C5F-0177-DF22-4C83A8457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80761-0C9C-097B-724C-9CFB6219B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9EE96-D5CA-5A98-448E-5AB592A97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28CF-6687-417E-8898-D50D6B59C6A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E556A-81DB-F1F2-1A83-9BF00F56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37FFF-1E3C-8FC1-B47F-0FDCB6AAD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D8A2-0E99-49BD-BE86-F4B7EE2E8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0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6DC5-AB96-0014-27E4-04F8C6DA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554C8-A163-321A-6557-A12B73250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9BA44-0399-4966-0541-08A58031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831DA-7538-88F0-5ED6-A1563CF07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28CF-6687-417E-8898-D50D6B59C6A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109DA-7CD7-1945-FAD1-B7742422D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25DB8-2982-1441-6F8E-84BEF438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D8A2-0E99-49BD-BE86-F4B7EE2E8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7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F9F07-5CA7-94A6-FFEB-595D41C4D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E796A-2BA8-D071-F259-C31A4B5A4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92F5E-1C59-1607-5242-4B432FD69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E28CF-6687-417E-8898-D50D6B59C6A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5C006-D360-8497-3E0E-446B9BD71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EE707-0BCC-04CB-82F4-D018BE5D6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DD8A2-0E99-49BD-BE86-F4B7EE2E8A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692887849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A50D3C35-6AF3-D1BB-4E76-F045CEF5CBB8}"/>
              </a:ext>
            </a:extLst>
          </p:cNvPr>
          <p:cNvSpPr txBox="1"/>
          <p:nvPr userDrawn="1"/>
        </p:nvSpPr>
        <p:spPr>
          <a:xfrm>
            <a:off x="0" y="0"/>
            <a:ext cx="663105" cy="2523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orpoS" pitchFamily="2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9499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1FB013B-B896-6199-604A-9988C5AF7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570" y="70836"/>
            <a:ext cx="11767457" cy="6242879"/>
          </a:xfrm>
        </p:spPr>
        <p:txBody>
          <a:bodyPr/>
          <a:lstStyle/>
          <a:p>
            <a:pPr algn="l"/>
            <a:r>
              <a:rPr lang="en-US"/>
              <a:t>React 18 New features added.</a:t>
            </a:r>
          </a:p>
          <a:p>
            <a:pPr algn="l"/>
            <a:r>
              <a:rPr lang="en-US"/>
              <a:t>1) New hook useTransition introduced.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This hook is used to improve the performance and responsiveness of the application. Mainly to improve the user experience.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 This will work by making the urgent state transitions separated from not so important state transitions.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Code snippets are shown below.</a:t>
            </a:r>
            <a:br>
              <a:rPr lang="en-US"/>
            </a:br>
            <a:endParaRPr lang="en-US"/>
          </a:p>
          <a:p>
            <a:pPr algn="l"/>
            <a:endParaRPr lang="en-US"/>
          </a:p>
          <a:p>
            <a:pPr marL="457200" indent="-457200" algn="l">
              <a:buAutoNum type="arabicParenR"/>
            </a:pPr>
            <a:endParaRPr lang="en-US" dirty="0"/>
          </a:p>
        </p:txBody>
      </p:sp>
      <p:pic>
        <p:nvPicPr>
          <p:cNvPr id="1028" name="Picture 4" descr="Anatomy of useTransition">
            <a:extLst>
              <a:ext uri="{FF2B5EF4-FFF2-40B4-BE49-F238E27FC236}">
                <a16:creationId xmlns:a16="http://schemas.microsoft.com/office/drawing/2014/main" id="{62602E19-5317-29D3-7226-5B0764793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28" y="3192275"/>
            <a:ext cx="10395857" cy="441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71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A3515-0B3E-26B3-609A-A7C90C8B6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7" y="457200"/>
            <a:ext cx="10940143" cy="5719763"/>
          </a:xfrm>
        </p:spPr>
        <p:txBody>
          <a:bodyPr/>
          <a:lstStyle/>
          <a:p>
            <a:r>
              <a:rPr lang="en-US" dirty="0"/>
              <a:t>Then the state variables has to be updated as shown below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const </a:t>
            </a:r>
            <a:r>
              <a:rPr lang="en-US" i="1" dirty="0" err="1">
                <a:solidFill>
                  <a:srgbClr val="FF0000"/>
                </a:solidFill>
              </a:rPr>
              <a:t>handleChange</a:t>
            </a:r>
            <a:r>
              <a:rPr lang="en-US" i="1" dirty="0">
                <a:solidFill>
                  <a:srgbClr val="FF0000"/>
                </a:solidFill>
              </a:rPr>
              <a:t> = ({ target: { value } }) =&gt; {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    </a:t>
            </a:r>
            <a:r>
              <a:rPr lang="en-US" i="1" dirty="0" err="1">
                <a:solidFill>
                  <a:srgbClr val="FF0000"/>
                </a:solidFill>
              </a:rPr>
              <a:t>setSearchTerm</a:t>
            </a:r>
            <a:r>
              <a:rPr lang="en-US" i="1" dirty="0">
                <a:solidFill>
                  <a:srgbClr val="FF0000"/>
                </a:solidFill>
              </a:rPr>
              <a:t>(value);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    </a:t>
            </a:r>
            <a:r>
              <a:rPr lang="en-US" i="1" dirty="0" err="1">
                <a:solidFill>
                  <a:srgbClr val="FF0000"/>
                </a:solidFill>
              </a:rPr>
              <a:t>startTransition</a:t>
            </a:r>
            <a:r>
              <a:rPr lang="en-US" i="1" dirty="0">
                <a:solidFill>
                  <a:srgbClr val="FF0000"/>
                </a:solidFill>
              </a:rPr>
              <a:t>(() =&gt; {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      </a:t>
            </a:r>
            <a:r>
              <a:rPr lang="en-US" i="1" dirty="0" err="1">
                <a:solidFill>
                  <a:srgbClr val="FF0000"/>
                </a:solidFill>
              </a:rPr>
              <a:t>setFiltered</a:t>
            </a: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users.filter</a:t>
            </a:r>
            <a:r>
              <a:rPr lang="en-US" i="1" dirty="0">
                <a:solidFill>
                  <a:srgbClr val="FF0000"/>
                </a:solidFill>
              </a:rPr>
              <a:t>((item) =&gt; </a:t>
            </a:r>
            <a:r>
              <a:rPr lang="en-US" i="1" dirty="0" err="1">
                <a:solidFill>
                  <a:srgbClr val="FF0000"/>
                </a:solidFill>
              </a:rPr>
              <a:t>item.name.includes</a:t>
            </a:r>
            <a:r>
              <a:rPr lang="en-US" i="1" dirty="0">
                <a:solidFill>
                  <a:srgbClr val="FF0000"/>
                </a:solidFill>
              </a:rPr>
              <a:t>(value)));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    });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0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CorpoS</vt:lpstr>
      <vt:lpstr>Office Theme</vt:lpstr>
      <vt:lpstr>PowerPoint Presentation</vt:lpstr>
      <vt:lpstr>PowerPoint Presentation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Chethan, P (623)</dc:creator>
  <cp:lastModifiedBy>Chethan, P (623)</cp:lastModifiedBy>
  <cp:revision>3</cp:revision>
  <dcterms:created xsi:type="dcterms:W3CDTF">2023-07-16T07:59:18Z</dcterms:created>
  <dcterms:modified xsi:type="dcterms:W3CDTF">2023-07-16T09:07:34Z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24dbb1d-991d-4bbd-aad5-33bac1d8ffaf_Enabled">
    <vt:lpwstr>true</vt:lpwstr>
  </property>
  <property fmtid="{D5CDD505-2E9C-101B-9397-08002B2CF9AE}" pid="3" name="MSIP_Label_924dbb1d-991d-4bbd-aad5-33bac1d8ffaf_SetDate">
    <vt:lpwstr>2023-07-16T09:07:34Z</vt:lpwstr>
  </property>
  <property fmtid="{D5CDD505-2E9C-101B-9397-08002B2CF9AE}" pid="4" name="MSIP_Label_924dbb1d-991d-4bbd-aad5-33bac1d8ffaf_Method">
    <vt:lpwstr>Standard</vt:lpwstr>
  </property>
  <property fmtid="{D5CDD505-2E9C-101B-9397-08002B2CF9AE}" pid="5" name="MSIP_Label_924dbb1d-991d-4bbd-aad5-33bac1d8ffaf_Name">
    <vt:lpwstr>924dbb1d-991d-4bbd-aad5-33bac1d8ffaf</vt:lpwstr>
  </property>
  <property fmtid="{D5CDD505-2E9C-101B-9397-08002B2CF9AE}" pid="6" name="MSIP_Label_924dbb1d-991d-4bbd-aad5-33bac1d8ffaf_SiteId">
    <vt:lpwstr>9652d7c2-1ccf-4940-8151-4a92bd474ed0</vt:lpwstr>
  </property>
  <property fmtid="{D5CDD505-2E9C-101B-9397-08002B2CF9AE}" pid="7" name="MSIP_Label_924dbb1d-991d-4bbd-aad5-33bac1d8ffaf_ActionId">
    <vt:lpwstr>383decc8-3151-4bd4-a002-d3cdfeef60ac</vt:lpwstr>
  </property>
  <property fmtid="{D5CDD505-2E9C-101B-9397-08002B2CF9AE}" pid="8" name="MSIP_Label_924dbb1d-991d-4bbd-aad5-33bac1d8ffaf_ContentBits">
    <vt:lpwstr>1</vt:lpwstr>
  </property>
</Properties>
</file>