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98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E58F-39B3-4A3A-823C-D5CED1D1AFA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E5662-E788-46D4-8850-3A7095C54F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5662-E788-46D4-8850-3A7095C54F9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0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9" y="6377461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5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" y="155448"/>
            <a:ext cx="25251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3" y="2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2E4118-D7D3-44A5-B5AF-4853DE49017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44B20B-C21D-478E-BAA9-8843788B26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0100" y="2143116"/>
            <a:ext cx="7572428" cy="45113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Title of the Project     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Robotic Arm</a:t>
            </a:r>
          </a:p>
          <a:p>
            <a:pPr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Project Supervisor     :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Dr. Mercy Paul Selvan</a:t>
            </a: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Name of the Student  :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Chethana. K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Register Number        :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40731018</a:t>
            </a:r>
            <a:endParaRPr lang="en-US" sz="2800" b="1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robot that can understand, “Something is in my way, I must move it to complete this task,” then actually perform that action is the idea that robot hand developers are aiming for.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Development will obviously continue in mechanical construction but even the most realistic hand is only as effective as the intelligence driving 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CBCC-8B5D-8603-EF1B-E142E3C3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153A-5AC1-7F9C-6B36-2826B1B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800" b="1" dirty="0"/>
              <a:t>             </a:t>
            </a:r>
          </a:p>
          <a:p>
            <a:pPr marL="118872" indent="0">
              <a:buNone/>
            </a:pPr>
            <a:endParaRPr lang="en-US" sz="4800" b="1" dirty="0"/>
          </a:p>
          <a:p>
            <a:pPr marL="118872" indent="0">
              <a:buNone/>
            </a:pPr>
            <a:r>
              <a:rPr lang="en-US" sz="4800" b="1" dirty="0"/>
              <a:t>              </a:t>
            </a:r>
            <a:r>
              <a:rPr lang="en-US" sz="6600" b="1" dirty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761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4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Robotics is now becoming one of the essential elements of restructuring and comprehensive automation in production and non-production sphere. 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Current trends of development contribute to the gradual      improvement of all its elements based on the need to increase automation, speed, accuracy and safety.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Technical level of robotics increases itself by rapid development of its subsystems and by innovation of its functional elements which participate in its architecture and its morphological processes. 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applications of robotics are having especially demanding    requirements for designing these robotic rehabilitation devices.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Robotic arms can be used to automate the process of placing goods or products onto pallets. By automating the process, palletizing becomes more accurate, cost-effective, and predictable.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use of robotic arms also frees human workers from performing tasks that present a risk of bodily injury.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Army Defense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Chemical Handler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Lifting of very heat/cold objects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Self Defense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f4d45585-11e5-4cd1-a81a-a760755d9ca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34" y="1785926"/>
            <a:ext cx="8286808" cy="46259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SNAP</a:t>
            </a:r>
          </a:p>
        </p:txBody>
      </p:sp>
      <p:pic>
        <p:nvPicPr>
          <p:cNvPr id="9" name="Content Placeholder 8" descr="e64149c3-b053-436e-bdd6-27d7e7fe0b3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928802"/>
            <a:ext cx="2928958" cy="1785950"/>
          </a:xfrm>
        </p:spPr>
      </p:pic>
      <p:pic>
        <p:nvPicPr>
          <p:cNvPr id="10" name="Picture 9" descr="8f0992bb-8130-467c-8721-f6cf1e03cc9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1857364"/>
            <a:ext cx="3143272" cy="1789979"/>
          </a:xfrm>
          <a:prstGeom prst="rect">
            <a:avLst/>
          </a:prstGeom>
        </p:spPr>
      </p:pic>
      <p:pic>
        <p:nvPicPr>
          <p:cNvPr id="11" name="Picture 10" descr="62252055-682f-401a-a23a-0bb9609587c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500570"/>
            <a:ext cx="2885767" cy="1643074"/>
          </a:xfrm>
          <a:prstGeom prst="rect">
            <a:avLst/>
          </a:prstGeom>
        </p:spPr>
      </p:pic>
      <p:pic>
        <p:nvPicPr>
          <p:cNvPr id="12" name="Picture 11" descr="11222042-7c4d-48f9-9513-823820b8dc4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8" y="4429132"/>
            <a:ext cx="2928958" cy="18547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reality, there are many different types of end effectors with most of them resembling something less of a hand that you would imagine.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world of robots manipulating objects is changing each day but there are some end effectors that regularly make appearances on the business end of a robot arm.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might be more beneficial to look less at how the effector appears and more at how it operates.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FOR ROBOTIC ARM</a:t>
            </a:r>
          </a:p>
        </p:txBody>
      </p:sp>
      <p:pic>
        <p:nvPicPr>
          <p:cNvPr id="5" name="Picture 4" descr="8ee395a8-c7f0-44f9-a326-3073d93dbd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0174"/>
            <a:ext cx="4286248" cy="2868107"/>
          </a:xfrm>
          <a:prstGeom prst="rect">
            <a:avLst/>
          </a:prstGeom>
        </p:spPr>
      </p:pic>
      <p:pic>
        <p:nvPicPr>
          <p:cNvPr id="6" name="Picture 5" descr="8f053118-e2c7-4715-b23b-edc9f0a601d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500174"/>
            <a:ext cx="4500562" cy="2889600"/>
          </a:xfrm>
          <a:prstGeom prst="rect">
            <a:avLst/>
          </a:prstGeom>
        </p:spPr>
      </p:pic>
      <p:pic>
        <p:nvPicPr>
          <p:cNvPr id="7" name="Picture 6" descr="a6cf53f0-86bd-47da-88be-b553bf67bfd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7670"/>
            <a:ext cx="4286248" cy="2500330"/>
          </a:xfrm>
          <a:prstGeom prst="rect">
            <a:avLst/>
          </a:prstGeom>
        </p:spPr>
      </p:pic>
      <p:pic>
        <p:nvPicPr>
          <p:cNvPr id="8" name="Picture 7" descr="e34f0bcd-eea2-466d-81b1-3679026acb8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357694"/>
            <a:ext cx="4572000" cy="25003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SNAPSHOT</a:t>
            </a:r>
          </a:p>
        </p:txBody>
      </p:sp>
      <p:pic>
        <p:nvPicPr>
          <p:cNvPr id="4" name="Content Placeholder 3" descr="5597266e-713f-4759-adf5-e6699982769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robotic arm will next be attached to the robot and worked for advanced technologies.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fully assembled robot will now be able to act 50% of the human’s activity.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93</TotalTime>
  <Words>377</Words>
  <Application>Microsoft Office PowerPoint</Application>
  <PresentationFormat>On-screen Show (4:3)</PresentationFormat>
  <Paragraphs>37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PowerPoint Presentation</vt:lpstr>
      <vt:lpstr>INTRODUCTION</vt:lpstr>
      <vt:lpstr>OBJECTIVES</vt:lpstr>
      <vt:lpstr>SYSTEM ARCHITECTURE</vt:lpstr>
      <vt:lpstr>WORK FLOW SNAP</vt:lpstr>
      <vt:lpstr>PROJECT IMPLEMENTATION</vt:lpstr>
      <vt:lpstr>CODE FOR ROBOTIC ARM</vt:lpstr>
      <vt:lpstr>SAMPLE SNAPSHOT</vt:lpstr>
      <vt:lpstr>FUTURE WORKS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Harish</dc:creator>
  <cp:lastModifiedBy>Chethana K</cp:lastModifiedBy>
  <cp:revision>2</cp:revision>
  <dcterms:created xsi:type="dcterms:W3CDTF">2023-03-30T04:37:44Z</dcterms:created>
  <dcterms:modified xsi:type="dcterms:W3CDTF">2023-04-15T09:46:03Z</dcterms:modified>
</cp:coreProperties>
</file>