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B606-BB44-3BA0-1006-0DF9B25CB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9048C-5651-C415-2760-59BF085A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8321-938E-90BE-E393-2F455CFE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B6BC-192A-A363-3D0A-C2D70E1E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C2C2A-FC63-8C89-B96D-423307B2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3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97A2-4C2A-4FE0-5DBD-861F92E6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1E471-F204-A938-5EFB-1DEFA78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D34E-9E65-9181-DFF2-08CF559C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E746-146A-5286-D14D-8432D762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1277-91DF-6B32-2B32-91FC2DEA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0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7FD39-9759-473D-63C0-4DBF8EB29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305C7-A710-C014-662F-DCDEDB16A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4156-17A6-7E75-E381-9469535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8A8E-EFDE-259F-E7B8-FA926E19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738B-CC51-A1E2-43F9-9591724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8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8A2A-4F9E-34E3-70A6-EB3A2E74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899B-F5EC-4952-620D-B3F0C2C7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F7AE-3443-5304-2699-D7B7927E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E217-59A2-74FB-4BEB-852ED2DA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1363-93B1-AE1C-4B6A-9ECD3442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3B2A-3266-0548-FDF5-EDCA19D8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C38E-21A4-9D57-58AE-B90A9F3C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EB6D-F3FB-E0B4-BD7B-CC2CBB62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476B-5C63-6EBE-9FB6-21020368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0909-FA41-D8BF-5253-9E6110CA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110-39BD-DD5C-EA55-3900B453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E6C0-7316-1E88-EBE6-9A0127FF0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31CAB-C6CF-C05C-3A8E-0F621C5D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E973C-9D27-89DD-5A18-9F1DA934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BAC5-F21D-8D4E-3703-FB30792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8774B-7BDA-BDAD-3866-CB35185F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BE37-D19B-84E7-8442-1A3B48D7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596B-D28D-B3CB-ABE0-51F02D1A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408E-AF8B-91BE-00DC-A07814A0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533EB-3CAD-9B6E-3B5E-4E2FDB29E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00584-37C5-3E42-4EAA-458B2B0F6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50172-8C1E-0F55-084A-96955F5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29493-8941-252E-3DB7-A2ED563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E0D39-6A52-A8B3-221D-AB1FD527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0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0099-070E-6906-8D60-FB4D78FA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35A7D-D71E-204B-4E5B-CA92ACF8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B066E-F73B-1633-733D-F97F6D80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08A39-1E49-BE5A-5199-35F51C87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0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F920D-D304-54C8-9D9A-4D6833EF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411FA-8361-1445-6355-2CC51EE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434A3-B191-C60B-6D45-9B96C2AE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F412-407C-AE67-7029-41CDFF0C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67FC-0E0C-B7F3-A53E-B6D78063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5DAB9-ECC6-F9D1-4E58-9451CD9D0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7C12D-F0A4-ACAC-6E27-768C3507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DEBB6-47AE-7FBA-9D28-A7077D1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12BBB-A246-5E33-B2AD-39E10356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4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AF-2415-862D-0FAB-4212D795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C12EA-531D-D363-35D8-15C72EDAA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D3827-C5B1-AF4A-27F6-4CF2A41C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DB717-2317-8754-EA94-530D1F79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0EE6-C7D4-24AF-8822-EC747EB0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418E0-A0AC-CAC3-6BDA-7C193F62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5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EF928-6D0E-804B-F465-39F95D44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6C6F-D5B0-27AD-4734-3235E09C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BF7E-9133-7603-32B6-54A1DE6CE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1AAA-8728-4F8E-B6EB-41D9551BA567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320C-D9D7-C5EE-FC0C-EC99A70C5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968F-402A-1880-725C-E3D92C3C7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E22C-70FA-4935-87EA-62C68EDBD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C2FBA-72BA-FBD8-D2DE-1DD69FFB230B}"/>
              </a:ext>
            </a:extLst>
          </p:cNvPr>
          <p:cNvSpPr/>
          <p:nvPr/>
        </p:nvSpPr>
        <p:spPr>
          <a:xfrm>
            <a:off x="4896678" y="675861"/>
            <a:ext cx="185530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E9E37A2-3E18-6110-83E3-664AA9570C12}"/>
              </a:ext>
            </a:extLst>
          </p:cNvPr>
          <p:cNvSpPr/>
          <p:nvPr/>
        </p:nvSpPr>
        <p:spPr>
          <a:xfrm>
            <a:off x="5824330" y="1630018"/>
            <a:ext cx="11926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9E1D-EE27-2951-CA70-17563328410A}"/>
              </a:ext>
            </a:extLst>
          </p:cNvPr>
          <p:cNvSpPr/>
          <p:nvPr/>
        </p:nvSpPr>
        <p:spPr>
          <a:xfrm>
            <a:off x="4896678" y="2239618"/>
            <a:ext cx="185530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B84AA20-E9C3-16A7-5118-22BAF7E9A6D4}"/>
              </a:ext>
            </a:extLst>
          </p:cNvPr>
          <p:cNvSpPr/>
          <p:nvPr/>
        </p:nvSpPr>
        <p:spPr>
          <a:xfrm>
            <a:off x="5824330" y="3154018"/>
            <a:ext cx="119268" cy="649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62D94C-62EA-9370-8122-56941DE6A744}"/>
              </a:ext>
            </a:extLst>
          </p:cNvPr>
          <p:cNvSpPr/>
          <p:nvPr/>
        </p:nvSpPr>
        <p:spPr>
          <a:xfrm>
            <a:off x="4896678" y="3803375"/>
            <a:ext cx="185530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50759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Chethana B. V</dc:creator>
  <cp:lastModifiedBy>Chethana B. V</cp:lastModifiedBy>
  <cp:revision>1</cp:revision>
  <dcterms:created xsi:type="dcterms:W3CDTF">2023-06-03T13:16:57Z</dcterms:created>
  <dcterms:modified xsi:type="dcterms:W3CDTF">2023-06-03T13:17:53Z</dcterms:modified>
</cp:coreProperties>
</file>