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3" r:id="rId18"/>
    <p:sldId id="274" r:id="rId19"/>
    <p:sldId id="276" r:id="rId20"/>
    <p:sldId id="278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399D-A2D6-470C-A985-B4C3FF4CEBDC}" type="datetimeFigureOut">
              <a:rPr lang="en-IN" smtClean="0"/>
              <a:pPr/>
              <a:t>22-12-2015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237-B7CE-43E4-B817-EA17F18E08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399D-A2D6-470C-A985-B4C3FF4CEBDC}" type="datetimeFigureOut">
              <a:rPr lang="en-IN" smtClean="0"/>
              <a:pPr/>
              <a:t>22-12-2015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237-B7CE-43E4-B817-EA17F18E08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399D-A2D6-470C-A985-B4C3FF4CEBDC}" type="datetimeFigureOut">
              <a:rPr lang="en-IN" smtClean="0"/>
              <a:pPr/>
              <a:t>22-12-2015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237-B7CE-43E4-B817-EA17F18E08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399D-A2D6-470C-A985-B4C3FF4CEBDC}" type="datetimeFigureOut">
              <a:rPr lang="en-IN" smtClean="0"/>
              <a:pPr/>
              <a:t>22-12-2015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237-B7CE-43E4-B817-EA17F18E08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399D-A2D6-470C-A985-B4C3FF4CEBDC}" type="datetimeFigureOut">
              <a:rPr lang="en-IN" smtClean="0"/>
              <a:pPr/>
              <a:t>22-12-2015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8B8A5237-B7CE-43E4-B817-EA17F18E08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399D-A2D6-470C-A985-B4C3FF4CEBDC}" type="datetimeFigureOut">
              <a:rPr lang="en-IN" smtClean="0"/>
              <a:pPr/>
              <a:t>22-12-2015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237-B7CE-43E4-B817-EA17F18E08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399D-A2D6-470C-A985-B4C3FF4CEBDC}" type="datetimeFigureOut">
              <a:rPr lang="en-IN" smtClean="0"/>
              <a:pPr/>
              <a:t>22-12-2015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237-B7CE-43E4-B817-EA17F18E08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399D-A2D6-470C-A985-B4C3FF4CEBDC}" type="datetimeFigureOut">
              <a:rPr lang="en-IN" smtClean="0"/>
              <a:pPr/>
              <a:t>22-12-2015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237-B7CE-43E4-B817-EA17F18E08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399D-A2D6-470C-A985-B4C3FF4CEBDC}" type="datetimeFigureOut">
              <a:rPr lang="en-IN" smtClean="0"/>
              <a:pPr/>
              <a:t>22-12-2015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237-B7CE-43E4-B817-EA17F18E08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399D-A2D6-470C-A985-B4C3FF4CEBDC}" type="datetimeFigureOut">
              <a:rPr lang="en-IN" smtClean="0"/>
              <a:pPr/>
              <a:t>22-12-2015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237-B7CE-43E4-B817-EA17F18E08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399D-A2D6-470C-A985-B4C3FF4CEBDC}" type="datetimeFigureOut">
              <a:rPr lang="en-IN" smtClean="0"/>
              <a:pPr/>
              <a:t>22-12-2015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237-B7CE-43E4-B817-EA17F18E08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10399D-A2D6-470C-A985-B4C3FF4CEBDC}" type="datetimeFigureOut">
              <a:rPr lang="en-IN" smtClean="0"/>
              <a:pPr/>
              <a:t>22-12-2015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8A5237-B7CE-43E4-B817-EA17F18E08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MULTI CHANNEL DATA ACQUISITION SYSTEM</a:t>
            </a:r>
            <a:endParaRPr lang="en-IN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5380" y="4786894"/>
            <a:ext cx="9144000" cy="1655762"/>
          </a:xfrm>
        </p:spPr>
        <p:txBody>
          <a:bodyPr>
            <a:normAutofit/>
          </a:bodyPr>
          <a:lstStyle/>
          <a:p>
            <a:r>
              <a:rPr lang="en-IN" sz="1400" dirty="0" smtClean="0"/>
              <a:t>PROJECT BY,</a:t>
            </a:r>
          </a:p>
          <a:p>
            <a:r>
              <a:rPr lang="en-IN" sz="1400" dirty="0" smtClean="0"/>
              <a:t>                   G CHETHANA                   12AQ1A0424</a:t>
            </a:r>
          </a:p>
          <a:p>
            <a:r>
              <a:rPr lang="en-IN" sz="1400" dirty="0" smtClean="0"/>
              <a:t>                 CH SIRIVANTH SINGH       12AQ1A0420</a:t>
            </a:r>
          </a:p>
          <a:p>
            <a:r>
              <a:rPr lang="en-IN" sz="1400" dirty="0" smtClean="0"/>
              <a:t>                  G RAJ KUMAR                   12AQ1A0426</a:t>
            </a:r>
          </a:p>
          <a:p>
            <a:r>
              <a:rPr lang="en-IN" sz="1400" dirty="0" smtClean="0"/>
              <a:t>                   D VENKATESH                   12AQ1A0421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744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19943" y="170543"/>
            <a:ext cx="8229600" cy="9144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Components in Power Supply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828" y="1905000"/>
            <a:ext cx="3276600" cy="176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87" y="4209925"/>
            <a:ext cx="3893684" cy="2131732"/>
          </a:xfrm>
          <a:prstGeom prst="rect">
            <a:avLst/>
          </a:prstGeom>
        </p:spPr>
      </p:pic>
      <p:pic>
        <p:nvPicPr>
          <p:cNvPr id="6" name="Picture 5" descr="Imag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1085" y="2760240"/>
            <a:ext cx="3200400" cy="181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6321085" y="1517063"/>
            <a:ext cx="4041775" cy="369332"/>
          </a:xfrm>
          <a:prstGeom prst="rect">
            <a:avLst/>
          </a:prstGeom>
          <a:noFill/>
          <a:ln>
            <a:noFill/>
          </a:ln>
        </p:spPr>
        <p:txBody>
          <a:bodyPr vert="horz" lIns="91440" anchor="b" anchorCtr="0">
            <a:normAutofit fontScale="925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Rectifier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321085" y="1937657"/>
            <a:ext cx="4038600" cy="30596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1)  Half Wave rectifier: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3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Full wave rectifier:</a:t>
            </a:r>
          </a:p>
          <a:p>
            <a:pPr>
              <a:buFont typeface="Wingdings 3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Bridge rectifier: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101523" y="1507538"/>
            <a:ext cx="4040188" cy="378857"/>
          </a:xfrm>
          <a:prstGeom prst="rect">
            <a:avLst/>
          </a:prstGeom>
          <a:noFill/>
          <a:ln>
            <a:noFill/>
          </a:ln>
        </p:spPr>
        <p:txBody>
          <a:bodyPr vert="horz" lIns="91440" anchor="b" anchorCtr="0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Transformer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50000"/>
                  <a:lumOff val="50000"/>
                </a:sys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1085" y="4660650"/>
            <a:ext cx="3817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ill Sans MT"/>
              </a:rPr>
              <a:t>Regulators: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a device which converts varying input voltage into a constant regulated output voltage. </a:t>
            </a:r>
          </a:p>
          <a:p>
            <a:endParaRPr lang="en-US" dirty="0">
              <a:latin typeface="Gill Sans M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1523" y="3745734"/>
            <a:ext cx="2395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ill Sans MT"/>
              </a:rPr>
              <a:t>Filter</a:t>
            </a:r>
            <a:r>
              <a:rPr lang="en-US" sz="2400" b="1" dirty="0">
                <a:solidFill>
                  <a:prstClr val="white">
                    <a:lumMod val="50000"/>
                  </a:prstClr>
                </a:solidFill>
                <a:latin typeface="Gill Sans MT"/>
              </a:rPr>
              <a:t> </a:t>
            </a:r>
            <a:r>
              <a:rPr lang="en-US" sz="2400" b="1" dirty="0">
                <a:latin typeface="Gill Sans MT"/>
              </a:rPr>
              <a:t>capacitor</a:t>
            </a:r>
          </a:p>
          <a:p>
            <a:endParaRPr lang="en-US" sz="2400" b="1" dirty="0">
              <a:solidFill>
                <a:prstClr val="white">
                  <a:lumMod val="50000"/>
                </a:prst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681294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91887"/>
            <a:ext cx="10515600" cy="1146628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MAX232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378857"/>
            <a:ext cx="10515600" cy="47107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DCF </a:t>
            </a:r>
            <a:r>
              <a:rPr lang="en-IN" dirty="0">
                <a:solidFill>
                  <a:schemeClr val="tx1"/>
                </a:solidFill>
              </a:rPr>
              <a:t>The </a:t>
            </a:r>
            <a:r>
              <a:rPr lang="en-IN" b="1" dirty="0">
                <a:solidFill>
                  <a:schemeClr val="tx1"/>
                </a:solidFill>
              </a:rPr>
              <a:t>MAX232</a:t>
            </a:r>
            <a:r>
              <a:rPr lang="en-IN" dirty="0">
                <a:solidFill>
                  <a:schemeClr val="tx1"/>
                </a:solidFill>
              </a:rPr>
              <a:t> is an integrated circuit first created in 1987 by </a:t>
            </a:r>
            <a:r>
              <a:rPr lang="en-IN" dirty="0" smtClean="0">
                <a:solidFill>
                  <a:schemeClr val="tx1"/>
                </a:solidFill>
              </a:rPr>
              <a:t>Maxim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Integrated Products</a:t>
            </a:r>
            <a:r>
              <a:rPr lang="en-IN" dirty="0">
                <a:solidFill>
                  <a:schemeClr val="tx1"/>
                </a:solidFill>
              </a:rPr>
              <a:t> that converts signals from a TIA-232 (RS-232) serial port to signals suitable for use in TTL compatible digital logic circuits. The MAX232 is a dual driver/receiver and typically converts the RX, TX, CTS and RTS </a:t>
            </a:r>
            <a:r>
              <a:rPr lang="en-IN" dirty="0" smtClean="0">
                <a:solidFill>
                  <a:schemeClr val="tx1"/>
                </a:solidFill>
              </a:rPr>
              <a:t>signals.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upload.wikimedia.org/wikipedia/commons/thumb/c/cc/Max232.jpg/800px-Max2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259" y="3734253"/>
            <a:ext cx="3618894" cy="271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4999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856"/>
            <a:ext cx="10515600" cy="1238704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TEMPERATURE SENSOR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0536" y="1646691"/>
            <a:ext cx="10515600" cy="4552496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LM35 series are precision integrated-circuit temperature sensors, whose output voltage is linearly proportional to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Celsius (Centigrade) temperature.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LM35 has an advantage over kelvin calibrated sensors as the users, are not required to subtract a large constant voltage from its output to obtain  convenient centigrade scaling 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LM35 does not require any external calibration or trimming to provide typical accuracies of ±¼°C at room temperature and ±¾°C over a full -55 to +150°C temperature range. Low cost is assured by trimming and calibration at the wafer level. 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81" y="4897664"/>
            <a:ext cx="2624137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431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425"/>
            <a:ext cx="10186307" cy="946376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1320801"/>
            <a:ext cx="10721521" cy="5050970"/>
          </a:xfrm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Calibrated directly in ° Celsius (Centigrade) </a:t>
            </a:r>
            <a:endParaRPr lang="en-IN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Linear + 10.0 mV/°C scale factor </a:t>
            </a:r>
            <a:endParaRPr lang="en-IN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0.5°C accuracy guarantee able (at +25°C) </a:t>
            </a:r>
            <a:endParaRPr lang="en-IN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Rated for full -55° to +150°C range </a:t>
            </a:r>
            <a:endParaRPr lang="en-IN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Suitable for remote applications </a:t>
            </a:r>
            <a:endParaRPr lang="en-IN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Low cost due to wafer-level trimming </a:t>
            </a:r>
            <a:endParaRPr lang="en-IN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Operates from 4 to 30 volts </a:t>
            </a:r>
            <a:endParaRPr lang="en-IN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Less than 60 µA current drain </a:t>
            </a:r>
            <a:endParaRPr lang="en-IN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Low self-heating, 0.08°C in still air </a:t>
            </a:r>
            <a:endParaRPr lang="en-IN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Non-linearity only ±¼°C typical </a:t>
            </a:r>
            <a:endParaRPr lang="en-IN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Low impedance output, 0.1 Ohm for 1 mA load 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2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22514"/>
            <a:ext cx="10515600" cy="957943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/>
              <a:t>  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LDR(LIGHT DEPENDENT RESISTOR)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02822" y="1407886"/>
            <a:ext cx="10515600" cy="4855936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photo resistor or Light Dependent Resistor or </a:t>
            </a:r>
            <a:r>
              <a:rPr lang="en-US" dirty="0" smtClean="0">
                <a:solidFill>
                  <a:schemeClr val="tx1"/>
                </a:solidFill>
              </a:rPr>
              <a:t>CDS </a:t>
            </a:r>
            <a:r>
              <a:rPr lang="en-US" dirty="0">
                <a:solidFill>
                  <a:schemeClr val="tx1"/>
                </a:solidFill>
              </a:rPr>
              <a:t>Cell is a resistor whose resistance decreases with increasing incident light intensity. It can also be referred to as a </a:t>
            </a:r>
            <a:r>
              <a:rPr lang="en-US" dirty="0" smtClean="0">
                <a:solidFill>
                  <a:schemeClr val="tx1"/>
                </a:solidFill>
              </a:rPr>
              <a:t>photoconductor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photo resistor is made of a high resistance semiconductor. If light falling on the device is of high enough frequency, photons absorbed by the semiconductor give bound electrons enough energy to jump into the conduction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band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resulting free electron (and its hole partner) conduct electricity, thereby lowering resistance.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124" name="Picture 58" descr="ldr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18" y="4458835"/>
            <a:ext cx="1262063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6194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64" y="0"/>
            <a:ext cx="10515600" cy="1088571"/>
          </a:xfrm>
        </p:spPr>
        <p:txBody>
          <a:bodyPr/>
          <a:lstStyle/>
          <a:p>
            <a:r>
              <a:rPr lang="en-IN" dirty="0" smtClean="0"/>
              <a:t>             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ADC0808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364" y="1291771"/>
            <a:ext cx="10515600" cy="4551137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ADC0808, ADC0809 data acquisition component is a monolithic CMOS device with an 8-bit analog-to-digital converter, 8-channel multiplexer and microprocessor compatible control logic.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8-channel multiplexer can directly access any of 8-single-ended analog signals. The device eliminates the need for external zero and full-scale adjustments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Easy interfacing to microprocessors is provided by the latched and decoded multiplexer address inputs and latched TTL TRI-STATE outputs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728" y="4045858"/>
            <a:ext cx="3111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6700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6743"/>
            <a:ext cx="10515600" cy="1006475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555TIMER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253219"/>
            <a:ext cx="10515600" cy="507501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"555</a:t>
            </a:r>
            <a:r>
              <a:rPr lang="en-US" dirty="0">
                <a:solidFill>
                  <a:schemeClr val="tx1"/>
                </a:solidFill>
              </a:rPr>
              <a:t>" integrated circuit is used for time-delay and oscillator functions. In the time-delay or </a:t>
            </a:r>
            <a:r>
              <a:rPr lang="en-US" dirty="0" err="1">
                <a:solidFill>
                  <a:schemeClr val="tx1"/>
                </a:solidFill>
              </a:rPr>
              <a:t>monostable</a:t>
            </a:r>
            <a:r>
              <a:rPr lang="en-US" dirty="0">
                <a:solidFill>
                  <a:schemeClr val="tx1"/>
                </a:solidFill>
              </a:rPr>
              <a:t> mode of operation, the timed interval is controlled by a single external resistor and capacitor network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dirty="0" err="1">
                <a:solidFill>
                  <a:schemeClr val="tx1"/>
                </a:solidFill>
              </a:rPr>
              <a:t>astable</a:t>
            </a:r>
            <a:r>
              <a:rPr lang="en-US" dirty="0">
                <a:solidFill>
                  <a:schemeClr val="tx1"/>
                </a:solidFill>
              </a:rPr>
              <a:t> mode of operation, the frequency and duty cycle may be independently controlled with two external resistors and a single external capacitor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threshold and trigger levels are normally two-thirds and one-third, respectively, of VCC. These levels can be altered by use of the control voltage terminal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89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5771"/>
            <a:ext cx="10515600" cy="962932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1045029"/>
            <a:ext cx="5943600" cy="682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7161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11125"/>
            <a:ext cx="10515600" cy="1064532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CIRCUIT DIAGRAM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1" y="1299028"/>
            <a:ext cx="10257064" cy="55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662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593" y="-203200"/>
            <a:ext cx="10515600" cy="1166132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dmin\Downloads\image1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5657" y="973720"/>
            <a:ext cx="9570559" cy="5681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43730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45" y="321972"/>
            <a:ext cx="10515600" cy="969269"/>
          </a:xfrm>
        </p:spPr>
        <p:txBody>
          <a:bodyPr/>
          <a:lstStyle/>
          <a:p>
            <a:r>
              <a:rPr lang="en-IN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           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ABSTARCT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88308" y="1451428"/>
            <a:ext cx="10515600" cy="4310743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Process </a:t>
            </a:r>
            <a:r>
              <a:rPr lang="en-US" dirty="0">
                <a:solidFill>
                  <a:schemeClr val="tx1"/>
                </a:solidFill>
              </a:rPr>
              <a:t>control is an efficient means of improving the operation of a process, the productivity of a plant, and the quality of products. </a:t>
            </a:r>
            <a:r>
              <a:rPr lang="en-US" dirty="0" smtClean="0">
                <a:solidFill>
                  <a:schemeClr val="tx1"/>
                </a:solidFill>
              </a:rPr>
              <a:t>Even </a:t>
            </a:r>
            <a:r>
              <a:rPr lang="en-US" dirty="0">
                <a:solidFill>
                  <a:schemeClr val="tx1"/>
                </a:solidFill>
              </a:rPr>
              <a:t>a small improvement in the operation of a process can have great economic and environmental influences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This project deals with development of multi channel </a:t>
            </a:r>
            <a:r>
              <a:rPr lang="en-IN" dirty="0" err="1" smtClean="0">
                <a:solidFill>
                  <a:schemeClr val="tx1"/>
                </a:solidFill>
              </a:rPr>
              <a:t>analog</a:t>
            </a:r>
            <a:r>
              <a:rPr lang="en-IN" dirty="0" smtClean="0">
                <a:solidFill>
                  <a:schemeClr val="tx1"/>
                </a:solidFill>
              </a:rPr>
              <a:t> data through PC. It uses an ADC acd0808 to convert from </a:t>
            </a:r>
            <a:r>
              <a:rPr lang="en-IN" dirty="0" err="1" smtClean="0">
                <a:solidFill>
                  <a:schemeClr val="tx1"/>
                </a:solidFill>
              </a:rPr>
              <a:t>analog</a:t>
            </a:r>
            <a:r>
              <a:rPr lang="en-IN" dirty="0" smtClean="0">
                <a:solidFill>
                  <a:schemeClr val="tx1"/>
                </a:solidFill>
              </a:rPr>
              <a:t> to digital. A micro controller to control the ADC and send data to mobile at a baud rate of 9600, and a MAX232 chip to convert the RS232 signal. The ADC0808 and the ADC0809 each consist of a </a:t>
            </a:r>
            <a:r>
              <a:rPr lang="en-IN" dirty="0" err="1" smtClean="0">
                <a:solidFill>
                  <a:schemeClr val="tx1"/>
                </a:solidFill>
              </a:rPr>
              <a:t>analog</a:t>
            </a:r>
            <a:r>
              <a:rPr lang="en-IN" dirty="0" smtClean="0">
                <a:solidFill>
                  <a:schemeClr val="tx1"/>
                </a:solidFill>
              </a:rPr>
              <a:t> signal multiplexer, 8 bit converter and related control and output circuitry.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Software will be developed in KEIL software for AT89c51 micro controller for ADC interface.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080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4172"/>
            <a:ext cx="10515600" cy="1020989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850" y="1195161"/>
            <a:ext cx="10515600" cy="489448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Temperature monitoring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Wireless technologies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Home Automation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Mobile home automation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Industrial applications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Humidity sensing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097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36" y="0"/>
            <a:ext cx="10515600" cy="1033462"/>
          </a:xfrm>
        </p:spPr>
        <p:txBody>
          <a:bodyPr>
            <a:normAutofit/>
          </a:bodyPr>
          <a:lstStyle/>
          <a:p>
            <a:pPr algn="ctr"/>
            <a:r>
              <a:rPr lang="en-IN" sz="5000" dirty="0" smtClean="0">
                <a:latin typeface="Times New Roman" pitchFamily="18" charset="0"/>
                <a:cs typeface="Times New Roman" pitchFamily="18" charset="0"/>
              </a:rPr>
              <a:t>ADVANTAGES / DISADVANTAGES</a:t>
            </a:r>
            <a:endParaRPr lang="en-IN" sz="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98172"/>
            <a:ext cx="10515600" cy="485593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LOW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LESS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THIS SYSTEM DOES NOT DEPEND ON ANY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BY USING THIS METHOD WE CAN MONITOR TEMPERATURE AND LIGTH INTENSITY.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RS232 CAN TRANSFER DATA TO ONLY SHORT DISTANCES.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289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86" y="2629353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THANK YOU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817869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2035"/>
            <a:ext cx="10515600" cy="1050649"/>
          </a:xfrm>
        </p:spPr>
        <p:txBody>
          <a:bodyPr/>
          <a:lstStyle/>
          <a:p>
            <a:pPr algn="ctr"/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391479"/>
            <a:ext cx="10515600" cy="469817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OBJECTIVE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INTODUCTION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BLOCK DIAGRAM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MODULES-MCU,PSU,MAX232 ,SIGNAL CONVERTER,SENSOR,LDR,TIMER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FLOW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SCHEMATIC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RESULT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APPLICATIONS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ADVANTAGES/DISADVANTAGES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FUTURE SCOPE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321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51792"/>
            <a:ext cx="10515600" cy="1090405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822" y="1654629"/>
            <a:ext cx="10515600" cy="4747453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acquisition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the process of sampling signals that measure real world physical conditions and converting the resulting samples into digital numeric values that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manipulated by a computer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The present device control system can be used for different sophisticated home applications.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control system consists of android mobile control circuitry and the electrical devices. The intelligent control software which has been developed using high level graphic programming language.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device is fully controlled by commands from mobiles.</a:t>
            </a:r>
          </a:p>
        </p:txBody>
      </p:sp>
    </p:spTree>
    <p:extLst>
      <p:ext uri="{BB962C8B-B14F-4D97-AF65-F5344CB8AC3E}">
        <p14:creationId xmlns:p14="http://schemas.microsoft.com/office/powerpoint/2010/main" val="350023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83335"/>
            <a:ext cx="10515600" cy="1201089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4425"/>
            <a:ext cx="10515600" cy="4605226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Embedded System is a combination of computer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are designed to do some specific task, rather than be a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general-purpose computer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multiple tasks.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RTS, In simple terms, a real-time system is partly specified in terms of its ability to make certain, Operation or decisions in a timely manner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87" y="4457168"/>
            <a:ext cx="8077200" cy="18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062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0305"/>
            <a:ext cx="10515600" cy="1806396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Block Diagram of Multi Channel             Data Acquisition System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30" y="2099257"/>
            <a:ext cx="6837975" cy="45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8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296214"/>
            <a:ext cx="10982779" cy="981043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MODULES USED IN OUR PROJECT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336" y="1629772"/>
            <a:ext cx="10515600" cy="501940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MICRO CONTROLLING UNIT (MCU)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POWER SUPPLY UNIT (PSU)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SIGNAL CONVERTER MAX232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TEMPERATURE SENSOR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LDR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ADC0808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555TIMER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720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88" y="489397"/>
            <a:ext cx="10515600" cy="85336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Features and Pin diagram of AT89S52 </a:t>
            </a:r>
            <a:endParaRPr lang="en-IN" sz="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21476"/>
            <a:ext cx="4191000" cy="493776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Few Features of AT89S52 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Compatible with MCS®-51 Products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8K Bytes of In-System Programmable (ISP) Flash Memory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Endurance: 10,000 Write/Erase Cycles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4.0V to 5.5V Operating Range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Fully Static Operation: 0 Hz to 33 MHz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Three-level Program Memory Lock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256 x 8-bit Internal RAM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32 Programmable I/O Lines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Three 16-bit Timer/Counters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Eight Interrupt Sources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Full Duplex UART Serial Channel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Low-power Idle and Power-down Modes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Interrupt Recovery from Power-down Mode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Watchdog Timer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Dual Data Pointer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Power-off Flag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Fast Programming Time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Flexible ISP Programming (Byte and Page Mode)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/Halide-free) Packaging Option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5" name="Content Placeholder 4" descr="C:\Documents and Settings\MAGNI5\Desktop\8051pinout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4591" y="1722111"/>
            <a:ext cx="3820905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1913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007704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POWER SUPPLY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10890250" cy="52975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power supply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is an electronic device that supplies Electric energy to an electrical load.</a:t>
            </a:r>
          </a:p>
          <a:p>
            <a:pPr>
              <a:buFont typeface="Wingdings 3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3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3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3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3" descr="C:\Documents and Settings\magni@5\Desktop\PowerSupply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0550" y="33528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mage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6250" y="1897901"/>
            <a:ext cx="8458200" cy="120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9224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193</TotalTime>
  <Words>918</Words>
  <Application>Microsoft Office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Andalus</vt:lpstr>
      <vt:lpstr>Arial</vt:lpstr>
      <vt:lpstr>Book Antiqua</vt:lpstr>
      <vt:lpstr>Gill Sans MT</vt:lpstr>
      <vt:lpstr>Lucida Sans</vt:lpstr>
      <vt:lpstr>Times New Roman</vt:lpstr>
      <vt:lpstr>Wingdings</vt:lpstr>
      <vt:lpstr>Wingdings 2</vt:lpstr>
      <vt:lpstr>Wingdings 3</vt:lpstr>
      <vt:lpstr>Apex</vt:lpstr>
      <vt:lpstr>MULTI CHANNEL DATA ACQUISITION SYSTEM</vt:lpstr>
      <vt:lpstr>                   ABSTARCT</vt:lpstr>
      <vt:lpstr> INDEX</vt:lpstr>
      <vt:lpstr>OBJECTIVES</vt:lpstr>
      <vt:lpstr>INTRODUCTION</vt:lpstr>
      <vt:lpstr>Block Diagram of Multi Channel             Data Acquisition System</vt:lpstr>
      <vt:lpstr>MODULES USED IN OUR PROJECT</vt:lpstr>
      <vt:lpstr>Features and Pin diagram of AT89S52 </vt:lpstr>
      <vt:lpstr>POWER SUPPLY</vt:lpstr>
      <vt:lpstr>PowerPoint Presentation</vt:lpstr>
      <vt:lpstr>MAX232</vt:lpstr>
      <vt:lpstr>TEMPERATURE SENSOR</vt:lpstr>
      <vt:lpstr>FEATURES</vt:lpstr>
      <vt:lpstr>  LDR(LIGHT DEPENDENT RESISTOR)</vt:lpstr>
      <vt:lpstr>                    ADC0808</vt:lpstr>
      <vt:lpstr>555TIMER</vt:lpstr>
      <vt:lpstr>FLOW CHART</vt:lpstr>
      <vt:lpstr>CIRCUIT DIAGRAM</vt:lpstr>
      <vt:lpstr>RESULT</vt:lpstr>
      <vt:lpstr>APPLICATIONS</vt:lpstr>
      <vt:lpstr>ADVANTAGES / DISADVANTAGES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CHANNEL DATA ACQUISITION SYSTEM</dc:title>
  <dc:creator>GORIGE PRAJWAL</dc:creator>
  <cp:lastModifiedBy>GORIGE PRAJWAL</cp:lastModifiedBy>
  <cp:revision>36</cp:revision>
  <dcterms:created xsi:type="dcterms:W3CDTF">2015-12-21T14:16:23Z</dcterms:created>
  <dcterms:modified xsi:type="dcterms:W3CDTF">2015-12-22T05:04:48Z</dcterms:modified>
</cp:coreProperties>
</file>