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71" r:id="rId4"/>
    <p:sldId id="272" r:id="rId5"/>
    <p:sldId id="273" r:id="rId6"/>
    <p:sldId id="274" r:id="rId7"/>
    <p:sldId id="275" r:id="rId8"/>
    <p:sldId id="276" r:id="rId9"/>
    <p:sldId id="277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B54B71-80C6-79C3-EE74-687BFE7F8AD2}" v="20" dt="2021-11-17T04:07:37.718"/>
    <p1510:client id="{56AD909D-60DC-457D-A89C-91B3B724D230}" v="178" dt="2021-11-16T15:19:32.723"/>
    <p1510:client id="{A97E4387-A9CF-4DF3-8D53-060082BE75BA}" v="901" dt="2021-11-16T16:52:31.180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3839"/>
        <p:guide orient="horz" pos="216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11/16/2021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11/16/2021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654" y="1447801"/>
            <a:ext cx="8823360" cy="3329581"/>
          </a:xfrm>
        </p:spPr>
        <p:txBody>
          <a:bodyPr anchor="b"/>
          <a:lstStyle>
            <a:lvl1pPr>
              <a:defRPr sz="1279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654" y="4777380"/>
            <a:ext cx="8823360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812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7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0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2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5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8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0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2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6" y="4800587"/>
            <a:ext cx="8823359" cy="566738"/>
          </a:xfrm>
        </p:spPr>
        <p:txBody>
          <a:bodyPr anchor="b">
            <a:normAutofit/>
          </a:bodyPr>
          <a:lstStyle>
            <a:lvl1pPr algn="l">
              <a:defRPr sz="4266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654" y="685800"/>
            <a:ext cx="8823360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582" indent="0">
              <a:buNone/>
              <a:defRPr sz="2844"/>
            </a:lvl2pPr>
            <a:lvl3pPr marL="1625163" indent="0">
              <a:buNone/>
              <a:defRPr sz="2844"/>
            </a:lvl3pPr>
            <a:lvl4pPr marL="2437745" indent="0">
              <a:buNone/>
              <a:defRPr sz="2844"/>
            </a:lvl4pPr>
            <a:lvl5pPr marL="3250326" indent="0">
              <a:buNone/>
              <a:defRPr sz="2844"/>
            </a:lvl5pPr>
            <a:lvl6pPr marL="4062908" indent="0">
              <a:buNone/>
              <a:defRPr sz="2844"/>
            </a:lvl6pPr>
            <a:lvl7pPr marL="4875489" indent="0">
              <a:buNone/>
              <a:defRPr sz="2844"/>
            </a:lvl7pPr>
            <a:lvl8pPr marL="5688071" indent="0">
              <a:buNone/>
              <a:defRPr sz="2844"/>
            </a:lvl8pPr>
            <a:lvl9pPr marL="6500652" indent="0">
              <a:buNone/>
              <a:defRPr sz="284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5" y="5367325"/>
            <a:ext cx="8823358" cy="493712"/>
          </a:xfrm>
        </p:spPr>
        <p:txBody>
          <a:bodyPr>
            <a:normAutofit/>
          </a:bodyPr>
          <a:lstStyle>
            <a:lvl1pPr marL="0" indent="0">
              <a:buNone/>
              <a:defRPr sz="2133"/>
            </a:lvl1pPr>
            <a:lvl2pPr marL="812582" indent="0">
              <a:buNone/>
              <a:defRPr sz="2133"/>
            </a:lvl2pPr>
            <a:lvl3pPr marL="1625163" indent="0">
              <a:buNone/>
              <a:defRPr sz="1777"/>
            </a:lvl3pPr>
            <a:lvl4pPr marL="2437745" indent="0">
              <a:buNone/>
              <a:defRPr sz="1600"/>
            </a:lvl4pPr>
            <a:lvl5pPr marL="3250326" indent="0">
              <a:buNone/>
              <a:defRPr sz="1600"/>
            </a:lvl5pPr>
            <a:lvl6pPr marL="4062908" indent="0">
              <a:buNone/>
              <a:defRPr sz="1600"/>
            </a:lvl6pPr>
            <a:lvl7pPr marL="4875489" indent="0">
              <a:buNone/>
              <a:defRPr sz="1600"/>
            </a:lvl7pPr>
            <a:lvl8pPr marL="5688071" indent="0">
              <a:buNone/>
              <a:defRPr sz="1600"/>
            </a:lvl8pPr>
            <a:lvl9pPr marL="6500652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52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1447800"/>
            <a:ext cx="8823361" cy="1981200"/>
          </a:xfrm>
        </p:spPr>
        <p:txBody>
          <a:bodyPr/>
          <a:lstStyle>
            <a:lvl1pPr>
              <a:defRPr sz="853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657600"/>
            <a:ext cx="8823361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3199"/>
            </a:lvl1pPr>
            <a:lvl2pPr marL="812582" indent="0">
              <a:buNone/>
              <a:defRPr sz="2133"/>
            </a:lvl2pPr>
            <a:lvl3pPr marL="1625163" indent="0">
              <a:buNone/>
              <a:defRPr sz="1777"/>
            </a:lvl3pPr>
            <a:lvl4pPr marL="2437745" indent="0">
              <a:buNone/>
              <a:defRPr sz="1600"/>
            </a:lvl4pPr>
            <a:lvl5pPr marL="3250326" indent="0">
              <a:buNone/>
              <a:defRPr sz="1600"/>
            </a:lvl5pPr>
            <a:lvl6pPr marL="4062908" indent="0">
              <a:buNone/>
              <a:defRPr sz="1600"/>
            </a:lvl6pPr>
            <a:lvl7pPr marL="4875489" indent="0">
              <a:buNone/>
              <a:defRPr sz="1600"/>
            </a:lvl7pPr>
            <a:lvl8pPr marL="5688071" indent="0">
              <a:buNone/>
              <a:defRPr sz="1600"/>
            </a:lvl8pPr>
            <a:lvl9pPr marL="6500652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15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391" y="1447800"/>
            <a:ext cx="7997232" cy="2323374"/>
          </a:xfrm>
        </p:spPr>
        <p:txBody>
          <a:bodyPr/>
          <a:lstStyle>
            <a:lvl1pPr>
              <a:defRPr sz="853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29898" y="3771174"/>
            <a:ext cx="7277753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2488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812582" indent="0">
              <a:buNone/>
              <a:defRPr sz="2133"/>
            </a:lvl2pPr>
            <a:lvl3pPr marL="1625163" indent="0">
              <a:buNone/>
              <a:defRPr sz="1777"/>
            </a:lvl3pPr>
            <a:lvl4pPr marL="2437745" indent="0">
              <a:buNone/>
              <a:defRPr sz="1600"/>
            </a:lvl4pPr>
            <a:lvl5pPr marL="3250326" indent="0">
              <a:buNone/>
              <a:defRPr sz="1600"/>
            </a:lvl5pPr>
            <a:lvl6pPr marL="4062908" indent="0">
              <a:buNone/>
              <a:defRPr sz="1600"/>
            </a:lvl6pPr>
            <a:lvl7pPr marL="4875489" indent="0">
              <a:buNone/>
              <a:defRPr sz="1600"/>
            </a:lvl7pPr>
            <a:lvl8pPr marL="5688071" indent="0">
              <a:buNone/>
              <a:defRPr sz="1600"/>
            </a:lvl8pPr>
            <a:lvl9pPr marL="6500652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4350657"/>
            <a:ext cx="8823361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3199"/>
            </a:lvl1pPr>
            <a:lvl2pPr marL="812582" indent="0">
              <a:buNone/>
              <a:defRPr sz="2133"/>
            </a:lvl2pPr>
            <a:lvl3pPr marL="1625163" indent="0">
              <a:buNone/>
              <a:defRPr sz="1777"/>
            </a:lvl3pPr>
            <a:lvl4pPr marL="2437745" indent="0">
              <a:buNone/>
              <a:defRPr sz="1600"/>
            </a:lvl4pPr>
            <a:lvl5pPr marL="3250326" indent="0">
              <a:buNone/>
              <a:defRPr sz="1600"/>
            </a:lvl5pPr>
            <a:lvl6pPr marL="4062908" indent="0">
              <a:buNone/>
              <a:defRPr sz="1600"/>
            </a:lvl6pPr>
            <a:lvl7pPr marL="4875489" indent="0">
              <a:buNone/>
              <a:defRPr sz="1600"/>
            </a:lvl7pPr>
            <a:lvl8pPr marL="5688071" indent="0">
              <a:buNone/>
              <a:defRPr sz="1600"/>
            </a:lvl8pPr>
            <a:lvl9pPr marL="6500652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061" y="971253"/>
            <a:ext cx="801703" cy="342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21683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28060" y="2613787"/>
            <a:ext cx="801703" cy="342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21683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8469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3" y="3124201"/>
            <a:ext cx="8823362" cy="1653180"/>
          </a:xfrm>
        </p:spPr>
        <p:txBody>
          <a:bodyPr anchor="b"/>
          <a:lstStyle>
            <a:lvl1pPr algn="l">
              <a:defRPr sz="7109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4777381"/>
            <a:ext cx="8823361" cy="860400"/>
          </a:xfrm>
        </p:spPr>
        <p:txBody>
          <a:bodyPr anchor="t"/>
          <a:lstStyle>
            <a:lvl1pPr marL="0" indent="0" algn="l">
              <a:buNone/>
              <a:defRPr sz="3555" cap="none">
                <a:solidFill>
                  <a:schemeClr val="accent1"/>
                </a:solidFill>
              </a:defRPr>
            </a:lvl1pPr>
            <a:lvl2pPr marL="812582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2pPr>
            <a:lvl3pPr marL="162516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7745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4pPr>
            <a:lvl5pPr marL="3250326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5pPr>
            <a:lvl6pPr marL="4062908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6pPr>
            <a:lvl7pPr marL="4875489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7pPr>
            <a:lvl8pPr marL="5688071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8pPr>
            <a:lvl9pPr marL="6500652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815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746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782" y="1981200"/>
            <a:ext cx="2946099" cy="576262"/>
          </a:xfrm>
        </p:spPr>
        <p:txBody>
          <a:bodyPr anchor="b">
            <a:noAutofit/>
          </a:bodyPr>
          <a:lstStyle>
            <a:lvl1pPr marL="0" indent="0">
              <a:buNone/>
              <a:defRPr sz="4266" b="0">
                <a:solidFill>
                  <a:schemeClr val="accent1"/>
                </a:solidFill>
              </a:defRPr>
            </a:lvl1pPr>
            <a:lvl2pPr marL="812582" indent="0">
              <a:buNone/>
              <a:defRPr sz="3555" b="1"/>
            </a:lvl2pPr>
            <a:lvl3pPr marL="1625163" indent="0">
              <a:buNone/>
              <a:defRPr sz="3199" b="1"/>
            </a:lvl3pPr>
            <a:lvl4pPr marL="2437745" indent="0">
              <a:buNone/>
              <a:defRPr sz="2844" b="1"/>
            </a:lvl4pPr>
            <a:lvl5pPr marL="3250326" indent="0">
              <a:buNone/>
              <a:defRPr sz="2844" b="1"/>
            </a:lvl5pPr>
            <a:lvl6pPr marL="4062908" indent="0">
              <a:buNone/>
              <a:defRPr sz="2844" b="1"/>
            </a:lvl6pPr>
            <a:lvl7pPr marL="4875489" indent="0">
              <a:buNone/>
              <a:defRPr sz="2844" b="1"/>
            </a:lvl7pPr>
            <a:lvl8pPr marL="5688071" indent="0">
              <a:buNone/>
              <a:defRPr sz="2844" b="1"/>
            </a:lvl8pPr>
            <a:lvl9pPr marL="6500652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293" y="2667000"/>
            <a:ext cx="2926588" cy="3589338"/>
          </a:xfrm>
        </p:spPr>
        <p:txBody>
          <a:bodyPr anchor="t">
            <a:normAutofit/>
          </a:bodyPr>
          <a:lstStyle>
            <a:lvl1pPr marL="0" indent="0">
              <a:buNone/>
              <a:defRPr sz="2488"/>
            </a:lvl1pPr>
            <a:lvl2pPr marL="812582" indent="0">
              <a:buNone/>
              <a:defRPr sz="2133"/>
            </a:lvl2pPr>
            <a:lvl3pPr marL="1625163" indent="0">
              <a:buNone/>
              <a:defRPr sz="1777"/>
            </a:lvl3pPr>
            <a:lvl4pPr marL="2437745" indent="0">
              <a:buNone/>
              <a:defRPr sz="1600"/>
            </a:lvl4pPr>
            <a:lvl5pPr marL="3250326" indent="0">
              <a:buNone/>
              <a:defRPr sz="1600"/>
            </a:lvl5pPr>
            <a:lvl6pPr marL="4062908" indent="0">
              <a:buNone/>
              <a:defRPr sz="1600"/>
            </a:lvl6pPr>
            <a:lvl7pPr marL="4875489" indent="0">
              <a:buNone/>
              <a:defRPr sz="1600"/>
            </a:lvl7pPr>
            <a:lvl8pPr marL="5688071" indent="0">
              <a:buNone/>
              <a:defRPr sz="1600"/>
            </a:lvl8pPr>
            <a:lvl9pPr marL="6500652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2648" y="1981200"/>
            <a:ext cx="2935476" cy="576262"/>
          </a:xfrm>
        </p:spPr>
        <p:txBody>
          <a:bodyPr anchor="b">
            <a:noAutofit/>
          </a:bodyPr>
          <a:lstStyle>
            <a:lvl1pPr marL="0" indent="0">
              <a:buNone/>
              <a:defRPr sz="4266" b="0">
                <a:solidFill>
                  <a:schemeClr val="accent1"/>
                </a:solidFill>
              </a:defRPr>
            </a:lvl1pPr>
            <a:lvl2pPr marL="812582" indent="0">
              <a:buNone/>
              <a:defRPr sz="3555" b="1"/>
            </a:lvl2pPr>
            <a:lvl3pPr marL="1625163" indent="0">
              <a:buNone/>
              <a:defRPr sz="3199" b="1"/>
            </a:lvl3pPr>
            <a:lvl4pPr marL="2437745" indent="0">
              <a:buNone/>
              <a:defRPr sz="2844" b="1"/>
            </a:lvl4pPr>
            <a:lvl5pPr marL="3250326" indent="0">
              <a:buNone/>
              <a:defRPr sz="2844" b="1"/>
            </a:lvl5pPr>
            <a:lvl6pPr marL="4062908" indent="0">
              <a:buNone/>
              <a:defRPr sz="2844" b="1"/>
            </a:lvl6pPr>
            <a:lvl7pPr marL="4875489" indent="0">
              <a:buNone/>
              <a:defRPr sz="2844" b="1"/>
            </a:lvl7pPr>
            <a:lvl8pPr marL="5688071" indent="0">
              <a:buNone/>
              <a:defRPr sz="2844" b="1"/>
            </a:lvl8pPr>
            <a:lvl9pPr marL="6500652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2097" y="2667000"/>
            <a:ext cx="2946027" cy="3589338"/>
          </a:xfrm>
        </p:spPr>
        <p:txBody>
          <a:bodyPr anchor="t">
            <a:normAutofit/>
          </a:bodyPr>
          <a:lstStyle>
            <a:lvl1pPr marL="0" indent="0">
              <a:buNone/>
              <a:defRPr sz="2488"/>
            </a:lvl1pPr>
            <a:lvl2pPr marL="812582" indent="0">
              <a:buNone/>
              <a:defRPr sz="2133"/>
            </a:lvl2pPr>
            <a:lvl3pPr marL="1625163" indent="0">
              <a:buNone/>
              <a:defRPr sz="1777"/>
            </a:lvl3pPr>
            <a:lvl4pPr marL="2437745" indent="0">
              <a:buNone/>
              <a:defRPr sz="1600"/>
            </a:lvl4pPr>
            <a:lvl5pPr marL="3250326" indent="0">
              <a:buNone/>
              <a:defRPr sz="1600"/>
            </a:lvl5pPr>
            <a:lvl6pPr marL="4062908" indent="0">
              <a:buNone/>
              <a:defRPr sz="1600"/>
            </a:lvl6pPr>
            <a:lvl7pPr marL="4875489" indent="0">
              <a:buNone/>
              <a:defRPr sz="1600"/>
            </a:lvl7pPr>
            <a:lvl8pPr marL="5688071" indent="0">
              <a:buNone/>
              <a:defRPr sz="1600"/>
            </a:lvl8pPr>
            <a:lvl9pPr marL="6500652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2845" y="1981200"/>
            <a:ext cx="2931349" cy="576262"/>
          </a:xfrm>
        </p:spPr>
        <p:txBody>
          <a:bodyPr anchor="b">
            <a:noAutofit/>
          </a:bodyPr>
          <a:lstStyle>
            <a:lvl1pPr marL="0" indent="0">
              <a:buNone/>
              <a:defRPr sz="4266" b="0">
                <a:solidFill>
                  <a:schemeClr val="accent1"/>
                </a:solidFill>
              </a:defRPr>
            </a:lvl1pPr>
            <a:lvl2pPr marL="812582" indent="0">
              <a:buNone/>
              <a:defRPr sz="3555" b="1"/>
            </a:lvl2pPr>
            <a:lvl3pPr marL="1625163" indent="0">
              <a:buNone/>
              <a:defRPr sz="3199" b="1"/>
            </a:lvl3pPr>
            <a:lvl4pPr marL="2437745" indent="0">
              <a:buNone/>
              <a:defRPr sz="2844" b="1"/>
            </a:lvl4pPr>
            <a:lvl5pPr marL="3250326" indent="0">
              <a:buNone/>
              <a:defRPr sz="2844" b="1"/>
            </a:lvl5pPr>
            <a:lvl6pPr marL="4062908" indent="0">
              <a:buNone/>
              <a:defRPr sz="2844" b="1"/>
            </a:lvl6pPr>
            <a:lvl7pPr marL="4875489" indent="0">
              <a:buNone/>
              <a:defRPr sz="2844" b="1"/>
            </a:lvl7pPr>
            <a:lvl8pPr marL="5688071" indent="0">
              <a:buNone/>
              <a:defRPr sz="2844" b="1"/>
            </a:lvl8pPr>
            <a:lvl9pPr marL="6500652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2845" y="2667000"/>
            <a:ext cx="2931349" cy="3589338"/>
          </a:xfrm>
        </p:spPr>
        <p:txBody>
          <a:bodyPr anchor="t">
            <a:normAutofit/>
          </a:bodyPr>
          <a:lstStyle>
            <a:lvl1pPr marL="0" indent="0">
              <a:buNone/>
              <a:defRPr sz="2488"/>
            </a:lvl1pPr>
            <a:lvl2pPr marL="812582" indent="0">
              <a:buNone/>
              <a:defRPr sz="2133"/>
            </a:lvl2pPr>
            <a:lvl3pPr marL="1625163" indent="0">
              <a:buNone/>
              <a:defRPr sz="1777"/>
            </a:lvl3pPr>
            <a:lvl4pPr marL="2437745" indent="0">
              <a:buNone/>
              <a:defRPr sz="1600"/>
            </a:lvl4pPr>
            <a:lvl5pPr marL="3250326" indent="0">
              <a:buNone/>
              <a:defRPr sz="1600"/>
            </a:lvl5pPr>
            <a:lvl6pPr marL="4062908" indent="0">
              <a:buNone/>
              <a:defRPr sz="1600"/>
            </a:lvl6pPr>
            <a:lvl7pPr marL="4875489" indent="0">
              <a:buNone/>
              <a:defRPr sz="1600"/>
            </a:lvl7pPr>
            <a:lvl8pPr marL="5688071" indent="0">
              <a:buNone/>
              <a:defRPr sz="1600"/>
            </a:lvl8pPr>
            <a:lvl9pPr marL="6500652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517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0414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04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746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293" y="4250949"/>
            <a:ext cx="2939284" cy="576262"/>
          </a:xfrm>
        </p:spPr>
        <p:txBody>
          <a:bodyPr anchor="b">
            <a:noAutofit/>
          </a:bodyPr>
          <a:lstStyle>
            <a:lvl1pPr marL="0" indent="0">
              <a:buNone/>
              <a:defRPr sz="4266" b="0">
                <a:solidFill>
                  <a:schemeClr val="accent1"/>
                </a:solidFill>
              </a:defRPr>
            </a:lvl1pPr>
            <a:lvl2pPr marL="812582" indent="0">
              <a:buNone/>
              <a:defRPr sz="3555" b="1"/>
            </a:lvl2pPr>
            <a:lvl3pPr marL="1625163" indent="0">
              <a:buNone/>
              <a:defRPr sz="3199" b="1"/>
            </a:lvl3pPr>
            <a:lvl4pPr marL="2437745" indent="0">
              <a:buNone/>
              <a:defRPr sz="2844" b="1"/>
            </a:lvl4pPr>
            <a:lvl5pPr marL="3250326" indent="0">
              <a:buNone/>
              <a:defRPr sz="2844" b="1"/>
            </a:lvl5pPr>
            <a:lvl6pPr marL="4062908" indent="0">
              <a:buNone/>
              <a:defRPr sz="2844" b="1"/>
            </a:lvl6pPr>
            <a:lvl7pPr marL="4875489" indent="0">
              <a:buNone/>
              <a:defRPr sz="2844" b="1"/>
            </a:lvl7pPr>
            <a:lvl8pPr marL="5688071" indent="0">
              <a:buNone/>
              <a:defRPr sz="2844" b="1"/>
            </a:lvl8pPr>
            <a:lvl9pPr marL="6500652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293" y="2209800"/>
            <a:ext cx="293928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582" indent="0">
              <a:buNone/>
              <a:defRPr sz="2844"/>
            </a:lvl2pPr>
            <a:lvl3pPr marL="1625163" indent="0">
              <a:buNone/>
              <a:defRPr sz="2844"/>
            </a:lvl3pPr>
            <a:lvl4pPr marL="2437745" indent="0">
              <a:buNone/>
              <a:defRPr sz="2844"/>
            </a:lvl4pPr>
            <a:lvl5pPr marL="3250326" indent="0">
              <a:buNone/>
              <a:defRPr sz="2844"/>
            </a:lvl5pPr>
            <a:lvl6pPr marL="4062908" indent="0">
              <a:buNone/>
              <a:defRPr sz="2844"/>
            </a:lvl6pPr>
            <a:lvl7pPr marL="4875489" indent="0">
              <a:buNone/>
              <a:defRPr sz="2844"/>
            </a:lvl7pPr>
            <a:lvl8pPr marL="5688071" indent="0">
              <a:buNone/>
              <a:defRPr sz="2844"/>
            </a:lvl8pPr>
            <a:lvl9pPr marL="6500652" indent="0">
              <a:buNone/>
              <a:defRPr sz="2844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293" y="4827212"/>
            <a:ext cx="2939284" cy="659189"/>
          </a:xfrm>
        </p:spPr>
        <p:txBody>
          <a:bodyPr anchor="t">
            <a:normAutofit/>
          </a:bodyPr>
          <a:lstStyle>
            <a:lvl1pPr marL="0" indent="0">
              <a:buNone/>
              <a:defRPr sz="2488"/>
            </a:lvl1pPr>
            <a:lvl2pPr marL="812582" indent="0">
              <a:buNone/>
              <a:defRPr sz="2133"/>
            </a:lvl2pPr>
            <a:lvl3pPr marL="1625163" indent="0">
              <a:buNone/>
              <a:defRPr sz="1777"/>
            </a:lvl3pPr>
            <a:lvl4pPr marL="2437745" indent="0">
              <a:buNone/>
              <a:defRPr sz="1600"/>
            </a:lvl4pPr>
            <a:lvl5pPr marL="3250326" indent="0">
              <a:buNone/>
              <a:defRPr sz="1600"/>
            </a:lvl5pPr>
            <a:lvl6pPr marL="4062908" indent="0">
              <a:buNone/>
              <a:defRPr sz="1600"/>
            </a:lvl6pPr>
            <a:lvl7pPr marL="4875489" indent="0">
              <a:buNone/>
              <a:defRPr sz="1600"/>
            </a:lvl7pPr>
            <a:lvl8pPr marL="5688071" indent="0">
              <a:buNone/>
              <a:defRPr sz="1600"/>
            </a:lvl8pPr>
            <a:lvl9pPr marL="6500652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8363" y="4250949"/>
            <a:ext cx="2929762" cy="576262"/>
          </a:xfrm>
        </p:spPr>
        <p:txBody>
          <a:bodyPr anchor="b">
            <a:noAutofit/>
          </a:bodyPr>
          <a:lstStyle>
            <a:lvl1pPr marL="0" indent="0">
              <a:buNone/>
              <a:defRPr sz="4266" b="0">
                <a:solidFill>
                  <a:schemeClr val="accent1"/>
                </a:solidFill>
              </a:defRPr>
            </a:lvl1pPr>
            <a:lvl2pPr marL="812582" indent="0">
              <a:buNone/>
              <a:defRPr sz="3555" b="1"/>
            </a:lvl2pPr>
            <a:lvl3pPr marL="1625163" indent="0">
              <a:buNone/>
              <a:defRPr sz="3199" b="1"/>
            </a:lvl3pPr>
            <a:lvl4pPr marL="2437745" indent="0">
              <a:buNone/>
              <a:defRPr sz="2844" b="1"/>
            </a:lvl4pPr>
            <a:lvl5pPr marL="3250326" indent="0">
              <a:buNone/>
              <a:defRPr sz="2844" b="1"/>
            </a:lvl5pPr>
            <a:lvl6pPr marL="4062908" indent="0">
              <a:buNone/>
              <a:defRPr sz="2844" b="1"/>
            </a:lvl6pPr>
            <a:lvl7pPr marL="4875489" indent="0">
              <a:buNone/>
              <a:defRPr sz="2844" b="1"/>
            </a:lvl7pPr>
            <a:lvl8pPr marL="5688071" indent="0">
              <a:buNone/>
              <a:defRPr sz="2844" b="1"/>
            </a:lvl8pPr>
            <a:lvl9pPr marL="6500652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8362" y="2209800"/>
            <a:ext cx="292976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582" indent="0">
              <a:buNone/>
              <a:defRPr sz="2844"/>
            </a:lvl2pPr>
            <a:lvl3pPr marL="1625163" indent="0">
              <a:buNone/>
              <a:defRPr sz="2844"/>
            </a:lvl3pPr>
            <a:lvl4pPr marL="2437745" indent="0">
              <a:buNone/>
              <a:defRPr sz="2844"/>
            </a:lvl4pPr>
            <a:lvl5pPr marL="3250326" indent="0">
              <a:buNone/>
              <a:defRPr sz="2844"/>
            </a:lvl5pPr>
            <a:lvl6pPr marL="4062908" indent="0">
              <a:buNone/>
              <a:defRPr sz="2844"/>
            </a:lvl6pPr>
            <a:lvl7pPr marL="4875489" indent="0">
              <a:buNone/>
              <a:defRPr sz="2844"/>
            </a:lvl7pPr>
            <a:lvl8pPr marL="5688071" indent="0">
              <a:buNone/>
              <a:defRPr sz="2844"/>
            </a:lvl8pPr>
            <a:lvl9pPr marL="6500652" indent="0">
              <a:buNone/>
              <a:defRPr sz="2844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7009" y="4827211"/>
            <a:ext cx="2933642" cy="659189"/>
          </a:xfrm>
        </p:spPr>
        <p:txBody>
          <a:bodyPr anchor="t">
            <a:normAutofit/>
          </a:bodyPr>
          <a:lstStyle>
            <a:lvl1pPr marL="0" indent="0">
              <a:buNone/>
              <a:defRPr sz="2488"/>
            </a:lvl1pPr>
            <a:lvl2pPr marL="812582" indent="0">
              <a:buNone/>
              <a:defRPr sz="2133"/>
            </a:lvl2pPr>
            <a:lvl3pPr marL="1625163" indent="0">
              <a:buNone/>
              <a:defRPr sz="1777"/>
            </a:lvl3pPr>
            <a:lvl4pPr marL="2437745" indent="0">
              <a:buNone/>
              <a:defRPr sz="1600"/>
            </a:lvl4pPr>
            <a:lvl5pPr marL="3250326" indent="0">
              <a:buNone/>
              <a:defRPr sz="1600"/>
            </a:lvl5pPr>
            <a:lvl6pPr marL="4062908" indent="0">
              <a:buNone/>
              <a:defRPr sz="1600"/>
            </a:lvl6pPr>
            <a:lvl7pPr marL="4875489" indent="0">
              <a:buNone/>
              <a:defRPr sz="1600"/>
            </a:lvl7pPr>
            <a:lvl8pPr marL="5688071" indent="0">
              <a:buNone/>
              <a:defRPr sz="1600"/>
            </a:lvl8pPr>
            <a:lvl9pPr marL="6500652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2845" y="4250949"/>
            <a:ext cx="2931349" cy="576262"/>
          </a:xfrm>
        </p:spPr>
        <p:txBody>
          <a:bodyPr anchor="b">
            <a:noAutofit/>
          </a:bodyPr>
          <a:lstStyle>
            <a:lvl1pPr marL="0" indent="0">
              <a:buNone/>
              <a:defRPr sz="4266" b="0">
                <a:solidFill>
                  <a:schemeClr val="accent1"/>
                </a:solidFill>
              </a:defRPr>
            </a:lvl1pPr>
            <a:lvl2pPr marL="812582" indent="0">
              <a:buNone/>
              <a:defRPr sz="3555" b="1"/>
            </a:lvl2pPr>
            <a:lvl3pPr marL="1625163" indent="0">
              <a:buNone/>
              <a:defRPr sz="3199" b="1"/>
            </a:lvl3pPr>
            <a:lvl4pPr marL="2437745" indent="0">
              <a:buNone/>
              <a:defRPr sz="2844" b="1"/>
            </a:lvl4pPr>
            <a:lvl5pPr marL="3250326" indent="0">
              <a:buNone/>
              <a:defRPr sz="2844" b="1"/>
            </a:lvl5pPr>
            <a:lvl6pPr marL="4062908" indent="0">
              <a:buNone/>
              <a:defRPr sz="2844" b="1"/>
            </a:lvl6pPr>
            <a:lvl7pPr marL="4875489" indent="0">
              <a:buNone/>
              <a:defRPr sz="2844" b="1"/>
            </a:lvl7pPr>
            <a:lvl8pPr marL="5688071" indent="0">
              <a:buNone/>
              <a:defRPr sz="2844" b="1"/>
            </a:lvl8pPr>
            <a:lvl9pPr marL="6500652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2844" y="2209800"/>
            <a:ext cx="2931349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582" indent="0">
              <a:buNone/>
              <a:defRPr sz="2844"/>
            </a:lvl2pPr>
            <a:lvl3pPr marL="1625163" indent="0">
              <a:buNone/>
              <a:defRPr sz="2844"/>
            </a:lvl3pPr>
            <a:lvl4pPr marL="2437745" indent="0">
              <a:buNone/>
              <a:defRPr sz="2844"/>
            </a:lvl4pPr>
            <a:lvl5pPr marL="3250326" indent="0">
              <a:buNone/>
              <a:defRPr sz="2844"/>
            </a:lvl5pPr>
            <a:lvl6pPr marL="4062908" indent="0">
              <a:buNone/>
              <a:defRPr sz="2844"/>
            </a:lvl6pPr>
            <a:lvl7pPr marL="4875489" indent="0">
              <a:buNone/>
              <a:defRPr sz="2844"/>
            </a:lvl7pPr>
            <a:lvl8pPr marL="5688071" indent="0">
              <a:buNone/>
              <a:defRPr sz="2844"/>
            </a:lvl8pPr>
            <a:lvl9pPr marL="6500652" indent="0">
              <a:buNone/>
              <a:defRPr sz="2844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2720" y="4827209"/>
            <a:ext cx="2935232" cy="659189"/>
          </a:xfrm>
        </p:spPr>
        <p:txBody>
          <a:bodyPr anchor="t">
            <a:normAutofit/>
          </a:bodyPr>
          <a:lstStyle>
            <a:lvl1pPr marL="0" indent="0">
              <a:buNone/>
              <a:defRPr sz="2488"/>
            </a:lvl1pPr>
            <a:lvl2pPr marL="812582" indent="0">
              <a:buNone/>
              <a:defRPr sz="2133"/>
            </a:lvl2pPr>
            <a:lvl3pPr marL="1625163" indent="0">
              <a:buNone/>
              <a:defRPr sz="1777"/>
            </a:lvl3pPr>
            <a:lvl4pPr marL="2437745" indent="0">
              <a:buNone/>
              <a:defRPr sz="1600"/>
            </a:lvl4pPr>
            <a:lvl5pPr marL="3250326" indent="0">
              <a:buNone/>
              <a:defRPr sz="1600"/>
            </a:lvl5pPr>
            <a:lvl6pPr marL="4062908" indent="0">
              <a:buNone/>
              <a:defRPr sz="1600"/>
            </a:lvl6pPr>
            <a:lvl7pPr marL="4875489" indent="0">
              <a:buNone/>
              <a:defRPr sz="1600"/>
            </a:lvl7pPr>
            <a:lvl8pPr marL="5688071" indent="0">
              <a:buNone/>
              <a:defRPr sz="1600"/>
            </a:lvl8pPr>
            <a:lvl9pPr marL="6500652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517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0414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17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952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2050" y="430214"/>
            <a:ext cx="1752145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294" y="887414"/>
            <a:ext cx="7421216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40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3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6" y="2861734"/>
            <a:ext cx="8823359" cy="1915647"/>
          </a:xfrm>
        </p:spPr>
        <p:txBody>
          <a:bodyPr anchor="b"/>
          <a:lstStyle>
            <a:lvl1pPr algn="l">
              <a:defRPr sz="7109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4777381"/>
            <a:ext cx="8823360" cy="860400"/>
          </a:xfrm>
        </p:spPr>
        <p:txBody>
          <a:bodyPr anchor="t"/>
          <a:lstStyle>
            <a:lvl1pPr marL="0" indent="0" algn="l">
              <a:buNone/>
              <a:defRPr sz="3555" cap="all">
                <a:solidFill>
                  <a:schemeClr val="accent1"/>
                </a:solidFill>
              </a:defRPr>
            </a:lvl1pPr>
            <a:lvl2pPr marL="812582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2pPr>
            <a:lvl3pPr marL="162516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7745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4pPr>
            <a:lvl5pPr marL="3250326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5pPr>
            <a:lvl6pPr marL="4062908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6pPr>
            <a:lvl7pPr marL="4875489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7pPr>
            <a:lvl8pPr marL="5688071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8pPr>
            <a:lvl9pPr marL="6500652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96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025" y="2060576"/>
            <a:ext cx="4395194" cy="4195763"/>
          </a:xfrm>
        </p:spPr>
        <p:txBody>
          <a:bodyPr>
            <a:normAutofit/>
          </a:bodyPr>
          <a:lstStyle>
            <a:lvl1pPr>
              <a:defRPr sz="3199"/>
            </a:lvl1pPr>
            <a:lvl2pPr>
              <a:defRPr sz="2844"/>
            </a:lvl2pPr>
            <a:lvl3pPr>
              <a:defRPr sz="2488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3021" y="2056093"/>
            <a:ext cx="4395196" cy="4200245"/>
          </a:xfrm>
        </p:spPr>
        <p:txBody>
          <a:bodyPr>
            <a:normAutofit/>
          </a:bodyPr>
          <a:lstStyle>
            <a:lvl1pPr>
              <a:defRPr sz="3199"/>
            </a:lvl1pPr>
            <a:lvl2pPr>
              <a:defRPr sz="2844"/>
            </a:lvl2pPr>
            <a:lvl3pPr>
              <a:defRPr sz="2488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84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026" y="1905000"/>
            <a:ext cx="4395193" cy="576262"/>
          </a:xfrm>
        </p:spPr>
        <p:txBody>
          <a:bodyPr anchor="b">
            <a:noAutofit/>
          </a:bodyPr>
          <a:lstStyle>
            <a:lvl1pPr marL="0" indent="0">
              <a:buNone/>
              <a:defRPr sz="4266" b="0">
                <a:solidFill>
                  <a:schemeClr val="accent1"/>
                </a:solidFill>
              </a:defRPr>
            </a:lvl1pPr>
            <a:lvl2pPr marL="812582" indent="0">
              <a:buNone/>
              <a:defRPr sz="3555" b="1"/>
            </a:lvl2pPr>
            <a:lvl3pPr marL="1625163" indent="0">
              <a:buNone/>
              <a:defRPr sz="3199" b="1"/>
            </a:lvl3pPr>
            <a:lvl4pPr marL="2437745" indent="0">
              <a:buNone/>
              <a:defRPr sz="2844" b="1"/>
            </a:lvl4pPr>
            <a:lvl5pPr marL="3250326" indent="0">
              <a:buNone/>
              <a:defRPr sz="2844" b="1"/>
            </a:lvl5pPr>
            <a:lvl6pPr marL="4062908" indent="0">
              <a:buNone/>
              <a:defRPr sz="2844" b="1"/>
            </a:lvl6pPr>
            <a:lvl7pPr marL="4875489" indent="0">
              <a:buNone/>
              <a:defRPr sz="2844" b="1"/>
            </a:lvl7pPr>
            <a:lvl8pPr marL="5688071" indent="0">
              <a:buNone/>
              <a:defRPr sz="2844" b="1"/>
            </a:lvl8pPr>
            <a:lvl9pPr marL="6500652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025" y="2514600"/>
            <a:ext cx="4395194" cy="3741738"/>
          </a:xfrm>
        </p:spPr>
        <p:txBody>
          <a:bodyPr>
            <a:normAutofit/>
          </a:bodyPr>
          <a:lstStyle>
            <a:lvl1pPr>
              <a:defRPr sz="3199"/>
            </a:lvl1pPr>
            <a:lvl2pPr>
              <a:defRPr sz="2844"/>
            </a:lvl2pPr>
            <a:lvl3pPr>
              <a:defRPr sz="2488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3023" y="1905000"/>
            <a:ext cx="4395194" cy="576262"/>
          </a:xfrm>
        </p:spPr>
        <p:txBody>
          <a:bodyPr anchor="b">
            <a:noAutofit/>
          </a:bodyPr>
          <a:lstStyle>
            <a:lvl1pPr marL="0" indent="0">
              <a:buNone/>
              <a:defRPr sz="4266" b="0">
                <a:solidFill>
                  <a:schemeClr val="accent1"/>
                </a:solidFill>
              </a:defRPr>
            </a:lvl1pPr>
            <a:lvl2pPr marL="812582" indent="0">
              <a:buNone/>
              <a:defRPr sz="3555" b="1"/>
            </a:lvl2pPr>
            <a:lvl3pPr marL="1625163" indent="0">
              <a:buNone/>
              <a:defRPr sz="3199" b="1"/>
            </a:lvl3pPr>
            <a:lvl4pPr marL="2437745" indent="0">
              <a:buNone/>
              <a:defRPr sz="2844" b="1"/>
            </a:lvl4pPr>
            <a:lvl5pPr marL="3250326" indent="0">
              <a:buNone/>
              <a:defRPr sz="2844" b="1"/>
            </a:lvl5pPr>
            <a:lvl6pPr marL="4062908" indent="0">
              <a:buNone/>
              <a:defRPr sz="2844" b="1"/>
            </a:lvl6pPr>
            <a:lvl7pPr marL="4875489" indent="0">
              <a:buNone/>
              <a:defRPr sz="2844" b="1"/>
            </a:lvl7pPr>
            <a:lvl8pPr marL="5688071" indent="0">
              <a:buNone/>
              <a:defRPr sz="2844" b="1"/>
            </a:lvl8pPr>
            <a:lvl9pPr marL="6500652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3023" y="2514600"/>
            <a:ext cx="4395194" cy="3741738"/>
          </a:xfrm>
        </p:spPr>
        <p:txBody>
          <a:bodyPr>
            <a:normAutofit/>
          </a:bodyPr>
          <a:lstStyle>
            <a:lvl1pPr>
              <a:defRPr sz="3199"/>
            </a:lvl1pPr>
            <a:lvl2pPr>
              <a:defRPr sz="2844"/>
            </a:lvl2pPr>
            <a:lvl3pPr>
              <a:defRPr sz="2488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04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52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97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3" y="1447800"/>
            <a:ext cx="3400178" cy="1447800"/>
          </a:xfrm>
        </p:spPr>
        <p:txBody>
          <a:bodyPr anchor="b"/>
          <a:lstStyle>
            <a:lvl1pPr algn="l">
              <a:defRPr sz="4266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370" y="1447800"/>
            <a:ext cx="5194644" cy="4572000"/>
          </a:xfrm>
        </p:spPr>
        <p:txBody>
          <a:bodyPr anchor="ctr">
            <a:normAutofit/>
          </a:bodyPr>
          <a:lstStyle>
            <a:lvl1pPr>
              <a:defRPr sz="3555"/>
            </a:lvl1pPr>
            <a:lvl2pPr>
              <a:defRPr sz="3199"/>
            </a:lvl2pPr>
            <a:lvl3pPr>
              <a:defRPr sz="2844"/>
            </a:lvl3pPr>
            <a:lvl4pPr>
              <a:defRPr sz="2488"/>
            </a:lvl4pPr>
            <a:lvl5pPr>
              <a:defRPr sz="2488"/>
            </a:lvl5pPr>
            <a:lvl6pPr>
              <a:defRPr sz="2488"/>
            </a:lvl6pPr>
            <a:lvl7pPr>
              <a:defRPr sz="2488"/>
            </a:lvl7pPr>
            <a:lvl8pPr>
              <a:defRPr sz="2488"/>
            </a:lvl8pPr>
            <a:lvl9pPr>
              <a:defRPr sz="24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129281"/>
            <a:ext cx="3400177" cy="2895599"/>
          </a:xfrm>
        </p:spPr>
        <p:txBody>
          <a:bodyPr/>
          <a:lstStyle>
            <a:lvl1pPr marL="0" indent="0">
              <a:buNone/>
              <a:defRPr sz="2488"/>
            </a:lvl1pPr>
            <a:lvl2pPr marL="812582" indent="0">
              <a:buNone/>
              <a:defRPr sz="2133"/>
            </a:lvl2pPr>
            <a:lvl3pPr marL="1625163" indent="0">
              <a:buNone/>
              <a:defRPr sz="1777"/>
            </a:lvl3pPr>
            <a:lvl4pPr marL="2437745" indent="0">
              <a:buNone/>
              <a:defRPr sz="1600"/>
            </a:lvl4pPr>
            <a:lvl5pPr marL="3250326" indent="0">
              <a:buNone/>
              <a:defRPr sz="1600"/>
            </a:lvl5pPr>
            <a:lvl6pPr marL="4062908" indent="0">
              <a:buNone/>
              <a:defRPr sz="1600"/>
            </a:lvl6pPr>
            <a:lvl7pPr marL="4875489" indent="0">
              <a:buNone/>
              <a:defRPr sz="1600"/>
            </a:lvl7pPr>
            <a:lvl8pPr marL="5688071" indent="0">
              <a:buNone/>
              <a:defRPr sz="1600"/>
            </a:lvl8pPr>
            <a:lvl9pPr marL="6500652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14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606" y="1854192"/>
            <a:ext cx="5091580" cy="1574808"/>
          </a:xfrm>
        </p:spPr>
        <p:txBody>
          <a:bodyPr anchor="b">
            <a:normAutofit/>
          </a:bodyPr>
          <a:lstStyle>
            <a:lvl1pPr algn="l">
              <a:defRPr sz="6398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7736" y="1143000"/>
            <a:ext cx="3199567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582" indent="0">
              <a:buNone/>
              <a:defRPr sz="2844"/>
            </a:lvl2pPr>
            <a:lvl3pPr marL="1625163" indent="0">
              <a:buNone/>
              <a:defRPr sz="2844"/>
            </a:lvl3pPr>
            <a:lvl4pPr marL="2437745" indent="0">
              <a:buNone/>
              <a:defRPr sz="2844"/>
            </a:lvl4pPr>
            <a:lvl5pPr marL="3250326" indent="0">
              <a:buNone/>
              <a:defRPr sz="2844"/>
            </a:lvl5pPr>
            <a:lvl6pPr marL="4062908" indent="0">
              <a:buNone/>
              <a:defRPr sz="2844"/>
            </a:lvl6pPr>
            <a:lvl7pPr marL="4875489" indent="0">
              <a:buNone/>
              <a:defRPr sz="2844"/>
            </a:lvl7pPr>
            <a:lvl8pPr marL="5688071" indent="0">
              <a:buNone/>
              <a:defRPr sz="2844"/>
            </a:lvl8pPr>
            <a:lvl9pPr marL="6500652" indent="0">
              <a:buNone/>
              <a:defRPr sz="284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657600"/>
            <a:ext cx="5083655" cy="1371600"/>
          </a:xfrm>
        </p:spPr>
        <p:txBody>
          <a:bodyPr>
            <a:normAutofit/>
          </a:bodyPr>
          <a:lstStyle>
            <a:lvl1pPr marL="0" indent="0">
              <a:buNone/>
              <a:defRPr sz="2488"/>
            </a:lvl1pPr>
            <a:lvl2pPr marL="812582" indent="0">
              <a:buNone/>
              <a:defRPr sz="2133"/>
            </a:lvl2pPr>
            <a:lvl3pPr marL="1625163" indent="0">
              <a:buNone/>
              <a:defRPr sz="1777"/>
            </a:lvl3pPr>
            <a:lvl4pPr marL="2437745" indent="0">
              <a:buNone/>
              <a:defRPr sz="1600"/>
            </a:lvl4pPr>
            <a:lvl5pPr marL="3250326" indent="0">
              <a:buNone/>
              <a:defRPr sz="1600"/>
            </a:lvl5pPr>
            <a:lvl6pPr marL="4062908" indent="0">
              <a:buNone/>
              <a:defRPr sz="1600"/>
            </a:lvl6pPr>
            <a:lvl7pPr marL="4875489" indent="0">
              <a:buNone/>
              <a:defRPr sz="1600"/>
            </a:lvl7pPr>
            <a:lvl8pPr marL="5688071" indent="0">
              <a:buNone/>
              <a:defRPr sz="1600"/>
            </a:lvl8pPr>
            <a:lvl9pPr marL="6500652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6"/>
            <a:ext cx="4035961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8"/>
            <a:ext cx="1522016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6770" y="1676400"/>
            <a:ext cx="2818666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7330" y="1"/>
            <a:ext cx="1602969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6770" y="6096000"/>
            <a:ext cx="993475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5943" y="452718"/>
            <a:ext cx="9402274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025" y="2052919"/>
            <a:ext cx="894421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2866" y="1790741"/>
            <a:ext cx="990599" cy="30472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95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48740" y="3225337"/>
            <a:ext cx="3859795" cy="30472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95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9844" y="295730"/>
            <a:ext cx="837981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4976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36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234" y="397477"/>
            <a:ext cx="8823360" cy="1438998"/>
          </a:xfrm>
        </p:spPr>
        <p:txBody>
          <a:bodyPr/>
          <a:lstStyle/>
          <a:p>
            <a:r>
              <a:rPr lang="en-US" sz="8500" b="1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Black"/>
                <a:cs typeface="Calibri Light"/>
              </a:rPr>
              <a:t>eCART</a:t>
            </a:r>
            <a:endParaRPr lang="en-US" sz="8500" b="1">
              <a:solidFill>
                <a:schemeClr val="accent4">
                  <a:lumMod val="20000"/>
                  <a:lumOff val="80000"/>
                </a:schemeClr>
              </a:solidFill>
              <a:latin typeface="Arial Black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981" y="2268959"/>
            <a:ext cx="9724863" cy="861420"/>
          </a:xfrm>
        </p:spPr>
        <p:txBody>
          <a:bodyPr>
            <a:noAutofit/>
          </a:bodyPr>
          <a:lstStyle/>
          <a:p>
            <a:r>
              <a:rPr 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Spring Boot ecommerce application</a:t>
            </a:r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A314C3B4-E0A7-48AF-86F6-9D25C9A1C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650" y="-1373"/>
            <a:ext cx="3704809" cy="19921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89B825-27CB-4BB5-88AC-8116814E2086}"/>
              </a:ext>
            </a:extLst>
          </p:cNvPr>
          <p:cNvSpPr txBox="1"/>
          <p:nvPr/>
        </p:nvSpPr>
        <p:spPr>
          <a:xfrm>
            <a:off x="771015" y="3546389"/>
            <a:ext cx="3978136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Done By:</a:t>
            </a:r>
          </a:p>
          <a:p>
            <a:r>
              <a:rPr lang="en-US" sz="2400" err="1"/>
              <a:t>Syamchand</a:t>
            </a:r>
            <a:r>
              <a:rPr lang="en-US" sz="2400"/>
              <a:t> Chilaka</a:t>
            </a:r>
          </a:p>
          <a:p>
            <a:r>
              <a:rPr lang="en-US" sz="2400"/>
              <a:t>Soundarya </a:t>
            </a:r>
            <a:r>
              <a:rPr lang="en-US" sz="2400" err="1"/>
              <a:t>Seenappa</a:t>
            </a:r>
            <a:endParaRPr lang="en-US" sz="2400"/>
          </a:p>
          <a:p>
            <a:r>
              <a:rPr lang="en-US" sz="2400" err="1"/>
              <a:t>Guruvishnu</a:t>
            </a:r>
            <a:r>
              <a:rPr lang="en-US" sz="2400"/>
              <a:t> Arunagiri</a:t>
            </a:r>
          </a:p>
          <a:p>
            <a:r>
              <a:rPr lang="en-US" sz="2400"/>
              <a:t>Chethana </a:t>
            </a:r>
            <a:r>
              <a:rPr lang="en-US" sz="2400" err="1"/>
              <a:t>Badagi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776073" y="550379"/>
            <a:ext cx="9402274" cy="1161803"/>
          </a:xfrm>
        </p:spPr>
        <p:txBody>
          <a:bodyPr/>
          <a:lstStyle/>
          <a:p>
            <a:pPr algn="ctr"/>
            <a:r>
              <a:rPr lang="en-US" sz="4800">
                <a:latin typeface="Calibri"/>
                <a:cs typeface="Calibri"/>
              </a:rPr>
              <a:t>CONTENTS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Customer Requirements</a:t>
            </a:r>
          </a:p>
          <a:p>
            <a:r>
              <a:rPr lang="en-US" sz="2400" dirty="0"/>
              <a:t>Problem Statement</a:t>
            </a:r>
          </a:p>
          <a:p>
            <a:r>
              <a:rPr lang="en-US" sz="2400" dirty="0"/>
              <a:t>Design/Architecture</a:t>
            </a:r>
          </a:p>
          <a:p>
            <a:r>
              <a:rPr lang="en-US" sz="2400" dirty="0"/>
              <a:t>Technologies Used</a:t>
            </a:r>
          </a:p>
          <a:p>
            <a:r>
              <a:rPr lang="en-US" sz="2400" dirty="0"/>
              <a:t>Screenshots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776073" y="550379"/>
            <a:ext cx="9402274" cy="1161803"/>
          </a:xfrm>
        </p:spPr>
        <p:txBody>
          <a:bodyPr/>
          <a:lstStyle/>
          <a:p>
            <a:pPr algn="ctr"/>
            <a:r>
              <a:rPr lang="en-US" sz="4800">
                <a:latin typeface="Calibri"/>
                <a:cs typeface="Calibri"/>
              </a:rPr>
              <a:t>CUSTOMER REQUIREMENTS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Speed</a:t>
            </a:r>
          </a:p>
          <a:p>
            <a:r>
              <a:rPr lang="en-US" sz="2400"/>
              <a:t>Mobile Friendliness</a:t>
            </a:r>
          </a:p>
          <a:p>
            <a:r>
              <a:rPr lang="en-US" sz="2400"/>
              <a:t>Ease of use in the Checkout Flow</a:t>
            </a:r>
          </a:p>
          <a:p>
            <a:r>
              <a:rPr lang="en-US" sz="2400"/>
              <a:t>Personalization</a:t>
            </a:r>
          </a:p>
          <a:p>
            <a:r>
              <a:rPr lang="en-US" sz="2400"/>
              <a:t>Accessibility</a:t>
            </a:r>
          </a:p>
          <a:p>
            <a:endParaRPr lang="en-US" sz="2400"/>
          </a:p>
          <a:p>
            <a:endParaRPr lang="en-US" sz="24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5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776073" y="550379"/>
            <a:ext cx="9402274" cy="1161803"/>
          </a:xfrm>
        </p:spPr>
        <p:txBody>
          <a:bodyPr/>
          <a:lstStyle/>
          <a:p>
            <a:pPr algn="ctr"/>
            <a:r>
              <a:rPr lang="en-US" sz="4800">
                <a:latin typeface="Calibri"/>
                <a:cs typeface="Calibri"/>
              </a:rPr>
              <a:t>PROBLEM STATEMENT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Create a Shopping cart application using Spring Boot with Hibernate/JPA.</a:t>
            </a:r>
          </a:p>
          <a:p>
            <a:r>
              <a:rPr lang="en-US" sz="2400"/>
              <a:t>Where User can login and order from cart.</a:t>
            </a:r>
          </a:p>
          <a:p>
            <a:r>
              <a:rPr lang="en-US" sz="2400"/>
              <a:t>Where Admin can edit the database.</a:t>
            </a:r>
          </a:p>
          <a:p>
            <a:endParaRPr lang="en-US" sz="2400"/>
          </a:p>
          <a:p>
            <a:endParaRPr lang="en-US" sz="24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8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>
                <a:latin typeface="Calibri"/>
                <a:cs typeface="Calibri"/>
              </a:rPr>
              <a:t>   ARCHITECTURE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4294967295"/>
          </p:nvPr>
        </p:nvSpPr>
        <p:spPr>
          <a:xfrm>
            <a:off x="769935" y="1716349"/>
            <a:ext cx="9280143" cy="4521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/>
          </a:p>
          <a:p>
            <a:endParaRPr lang="en-US" sz="2400"/>
          </a:p>
          <a:p>
            <a:endParaRPr lang="en-US" sz="2400"/>
          </a:p>
          <a:p>
            <a:pPr marL="0" indent="0">
              <a:buNone/>
            </a:pPr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B52ED3-927A-4C29-833D-A69EF25DFBF3}"/>
              </a:ext>
            </a:extLst>
          </p:cNvPr>
          <p:cNvSpPr/>
          <p:nvPr/>
        </p:nvSpPr>
        <p:spPr>
          <a:xfrm>
            <a:off x="648904" y="3796495"/>
            <a:ext cx="1670598" cy="91150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HOME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C8FED1-33EB-419C-87FF-F3742E3276D8}"/>
              </a:ext>
            </a:extLst>
          </p:cNvPr>
          <p:cNvSpPr/>
          <p:nvPr/>
        </p:nvSpPr>
        <p:spPr>
          <a:xfrm>
            <a:off x="2993141" y="3809156"/>
            <a:ext cx="1659752" cy="911506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PRODUCT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89FBA3-E0C2-44C8-910A-CE4EF86B3B14}"/>
              </a:ext>
            </a:extLst>
          </p:cNvPr>
          <p:cNvSpPr/>
          <p:nvPr/>
        </p:nvSpPr>
        <p:spPr>
          <a:xfrm>
            <a:off x="5348364" y="3809157"/>
            <a:ext cx="1659752" cy="911506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ADD TO CART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5CC7CC-1E38-4A03-ADFB-E053DC4B068D}"/>
              </a:ext>
            </a:extLst>
          </p:cNvPr>
          <p:cNvSpPr/>
          <p:nvPr/>
        </p:nvSpPr>
        <p:spPr>
          <a:xfrm>
            <a:off x="2983027" y="2299020"/>
            <a:ext cx="1670598" cy="91150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REGISTER/</a:t>
            </a:r>
            <a:endParaRPr lang="en-US" dirty="0"/>
          </a:p>
          <a:p>
            <a:pPr algn="ctr"/>
            <a:r>
              <a:rPr lang="en-US"/>
              <a:t>LOGIN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4D6172-F594-4F60-A05F-19856C71BD0A}"/>
              </a:ext>
            </a:extLst>
          </p:cNvPr>
          <p:cNvSpPr/>
          <p:nvPr/>
        </p:nvSpPr>
        <p:spPr>
          <a:xfrm>
            <a:off x="7570287" y="3807345"/>
            <a:ext cx="1670598" cy="91150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CHECKOUT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FA32A9-0311-446A-8E7F-E4F96F23F81A}"/>
              </a:ext>
            </a:extLst>
          </p:cNvPr>
          <p:cNvSpPr/>
          <p:nvPr/>
        </p:nvSpPr>
        <p:spPr>
          <a:xfrm>
            <a:off x="7613755" y="5185457"/>
            <a:ext cx="1670598" cy="91150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PAYMENT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48F5A9-5027-45BF-988D-5D4EA8DC2D91}"/>
              </a:ext>
            </a:extLst>
          </p:cNvPr>
          <p:cNvSpPr/>
          <p:nvPr/>
        </p:nvSpPr>
        <p:spPr>
          <a:xfrm>
            <a:off x="10292355" y="5163754"/>
            <a:ext cx="1670598" cy="91150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ORDER PLACED</a:t>
            </a:r>
            <a:endParaRPr lang="en-US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B5401D0-57A1-4EAD-9505-F9A68FC35BDD}"/>
              </a:ext>
            </a:extLst>
          </p:cNvPr>
          <p:cNvSpPr/>
          <p:nvPr/>
        </p:nvSpPr>
        <p:spPr>
          <a:xfrm>
            <a:off x="2319992" y="4141595"/>
            <a:ext cx="781419" cy="29298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3DAC7BAF-A64C-4B02-8483-B3AA593C9E8B}"/>
              </a:ext>
            </a:extLst>
          </p:cNvPr>
          <p:cNvSpPr/>
          <p:nvPr/>
        </p:nvSpPr>
        <p:spPr>
          <a:xfrm>
            <a:off x="4653386" y="4186810"/>
            <a:ext cx="900704" cy="249577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A207043-7C2E-4C7E-B20C-335249097055}"/>
              </a:ext>
            </a:extLst>
          </p:cNvPr>
          <p:cNvSpPr/>
          <p:nvPr/>
        </p:nvSpPr>
        <p:spPr>
          <a:xfrm>
            <a:off x="7008467" y="4188618"/>
            <a:ext cx="607912" cy="29298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ADD9A1D2-0F35-4A46-8C13-B0194571E1E0}"/>
              </a:ext>
            </a:extLst>
          </p:cNvPr>
          <p:cNvSpPr/>
          <p:nvPr/>
        </p:nvSpPr>
        <p:spPr>
          <a:xfrm>
            <a:off x="8124789" y="4703125"/>
            <a:ext cx="325644" cy="542564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88443380-694F-4305-81F7-512B5AA8C333}"/>
              </a:ext>
            </a:extLst>
          </p:cNvPr>
          <p:cNvSpPr/>
          <p:nvPr/>
        </p:nvSpPr>
        <p:spPr>
          <a:xfrm>
            <a:off x="3554260" y="3211077"/>
            <a:ext cx="379866" cy="651076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B5FD18F0-6D20-4273-B05C-4DFAC1B997CE}"/>
              </a:ext>
            </a:extLst>
          </p:cNvPr>
          <p:cNvSpPr/>
          <p:nvPr/>
        </p:nvSpPr>
        <p:spPr>
          <a:xfrm>
            <a:off x="9165116" y="5499812"/>
            <a:ext cx="1128430" cy="37979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Bent 26">
            <a:extLst>
              <a:ext uri="{FF2B5EF4-FFF2-40B4-BE49-F238E27FC236}">
                <a16:creationId xmlns:a16="http://schemas.microsoft.com/office/drawing/2014/main" id="{11E326E8-9F77-4C32-9F84-4D1AB0482E92}"/>
              </a:ext>
            </a:extLst>
          </p:cNvPr>
          <p:cNvSpPr/>
          <p:nvPr/>
        </p:nvSpPr>
        <p:spPr>
          <a:xfrm>
            <a:off x="1896978" y="2542522"/>
            <a:ext cx="1150012" cy="1258746"/>
          </a:xfrm>
          <a:prstGeom prst="ben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76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776073" y="550379"/>
            <a:ext cx="9402274" cy="1161803"/>
          </a:xfrm>
        </p:spPr>
        <p:txBody>
          <a:bodyPr/>
          <a:lstStyle/>
          <a:p>
            <a:pPr algn="ctr"/>
            <a:r>
              <a:rPr lang="en-US" sz="4800">
                <a:latin typeface="Calibri"/>
                <a:cs typeface="Calibri"/>
              </a:rPr>
              <a:t>TECHNOLOGIES USED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Spring Boot </a:t>
            </a:r>
            <a:endParaRPr lang="en-US" sz="2400" dirty="0"/>
          </a:p>
          <a:p>
            <a:r>
              <a:rPr lang="en-US" sz="2400"/>
              <a:t>Heidi SQL DataBase</a:t>
            </a:r>
            <a:endParaRPr lang="en-US" sz="2400" dirty="0"/>
          </a:p>
          <a:p>
            <a:r>
              <a:rPr lang="en-US" sz="2400"/>
              <a:t>Hibernate/JPA</a:t>
            </a:r>
            <a:endParaRPr lang="en-US" sz="2400" dirty="0"/>
          </a:p>
          <a:p>
            <a:r>
              <a:rPr lang="en-US" sz="2400"/>
              <a:t>Java</a:t>
            </a:r>
            <a:endParaRPr lang="en-US" sz="2400" dirty="0"/>
          </a:p>
          <a:p>
            <a:r>
              <a:rPr lang="en-US" sz="2400"/>
              <a:t>HTML</a:t>
            </a:r>
            <a:endParaRPr lang="en-US" sz="2400" dirty="0"/>
          </a:p>
          <a:p>
            <a:r>
              <a:rPr lang="en-US" sz="2400"/>
              <a:t>CSS</a:t>
            </a:r>
            <a:endParaRPr lang="en-US" sz="2400" dirty="0"/>
          </a:p>
          <a:p>
            <a:r>
              <a:rPr lang="en-US" sz="2400"/>
              <a:t>Java Script</a:t>
            </a:r>
            <a:endParaRPr lang="en-US" sz="2400" dirty="0"/>
          </a:p>
          <a:p>
            <a:endParaRPr lang="en-US" sz="2400"/>
          </a:p>
          <a:p>
            <a:endParaRPr lang="en-US" sz="24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4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5169-8D0C-4297-9739-432331ADB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943" y="452718"/>
            <a:ext cx="9402274" cy="1009885"/>
          </a:xfrm>
        </p:spPr>
        <p:txBody>
          <a:bodyPr/>
          <a:lstStyle/>
          <a:p>
            <a:pPr algn="ctr"/>
            <a:r>
              <a:rPr lang="en-US">
                <a:latin typeface="Calibri"/>
                <a:cs typeface="Calibri"/>
              </a:rPr>
              <a:t>SCREENSHOTS</a:t>
            </a:r>
            <a:endParaRPr lang="en-US"/>
          </a:p>
        </p:txBody>
      </p:sp>
      <p:pic>
        <p:nvPicPr>
          <p:cNvPr id="3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CBB6E5B-340A-4B92-BADD-4F134F025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0375" y="1832779"/>
            <a:ext cx="5669320" cy="3648194"/>
          </a:xfrm>
          <a:prstGeom prst="rect">
            <a:avLst/>
          </a:prstGeom>
        </p:spPr>
      </p:pic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4D1FC57-9768-48D2-812D-433E2B6F7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507" y="1832779"/>
            <a:ext cx="5430749" cy="364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747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E8DB6-FDA6-47AE-893D-B458D9670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943" y="452718"/>
            <a:ext cx="9402274" cy="944777"/>
          </a:xfrm>
        </p:spPr>
        <p:txBody>
          <a:bodyPr/>
          <a:lstStyle/>
          <a:p>
            <a:pPr algn="ctr"/>
            <a:r>
              <a:rPr lang="en-US">
                <a:latin typeface="Calibri"/>
                <a:cs typeface="Calibri"/>
              </a:rPr>
              <a:t>SCREENSHOTS</a:t>
            </a:r>
            <a:endParaRPr lang="en-US"/>
          </a:p>
        </p:txBody>
      </p:sp>
      <p:pic>
        <p:nvPicPr>
          <p:cNvPr id="3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82E505B-F45F-420C-B580-09624134B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874" y="2098327"/>
            <a:ext cx="5848122" cy="3555206"/>
          </a:xfrm>
          <a:prstGeom prst="rect">
            <a:avLst/>
          </a:prstGeom>
        </p:spPr>
      </p:pic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89C60AFD-9E98-46A9-A594-29A61A192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48" y="2104060"/>
            <a:ext cx="5110127" cy="356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034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85D5AA8-773B-469A-8802-9645A4DC9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E89ED5F7-8269-4F20-B77F-70D4AA7A9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98" y="801794"/>
            <a:ext cx="8729753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75AF42C-C556-454E-B2D3-2C917CB81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5093" y="0"/>
            <a:ext cx="685622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0435D19F-DC2D-40DE-83F5-E21B5F3DF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939" y="1145141"/>
            <a:ext cx="8109461" cy="456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2940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Custom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Ion</vt:lpstr>
      <vt:lpstr>eCART</vt:lpstr>
      <vt:lpstr>CONTENTS</vt:lpstr>
      <vt:lpstr>CUSTOMER REQUIREMENTS</vt:lpstr>
      <vt:lpstr>PROBLEM STATEMENT</vt:lpstr>
      <vt:lpstr>   ARCHITECTURE</vt:lpstr>
      <vt:lpstr>TECHNOLOGIES USED</vt:lpstr>
      <vt:lpstr>SCREENSHOTS</vt:lpstr>
      <vt:lpstr>SCREENSHOTS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revision>171</cp:revision>
  <dcterms:created xsi:type="dcterms:W3CDTF">2021-11-16T15:07:33Z</dcterms:created>
  <dcterms:modified xsi:type="dcterms:W3CDTF">2021-11-17T04:10:34Z</dcterms:modified>
</cp:coreProperties>
</file>