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76" r:id="rId2"/>
    <p:sldId id="261" r:id="rId3"/>
    <p:sldId id="262" r:id="rId4"/>
    <p:sldId id="263" r:id="rId5"/>
    <p:sldId id="265" r:id="rId6"/>
    <p:sldId id="264" r:id="rId7"/>
    <p:sldId id="267" r:id="rId8"/>
    <p:sldId id="268" r:id="rId9"/>
    <p:sldId id="269" r:id="rId10"/>
    <p:sldId id="258" r:id="rId11"/>
    <p:sldId id="259" r:id="rId12"/>
    <p:sldId id="260" r:id="rId13"/>
    <p:sldId id="270" r:id="rId14"/>
    <p:sldId id="271" r:id="rId15"/>
    <p:sldId id="272" r:id="rId16"/>
    <p:sldId id="273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0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E9000-9730-4F8F-BE4D-7959AFE995B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4E3BA-BC07-496F-A2E9-DAF4216B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05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4E3BA-BC07-496F-A2E9-DAF4216BE5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0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5B5B-1BC7-439E-85E9-427EDD17E65A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8797A-63EC-4C02-AF2A-0E17126793A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915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5B5B-1BC7-439E-85E9-427EDD17E65A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8797A-63EC-4C02-AF2A-0E171267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2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5B5B-1BC7-439E-85E9-427EDD17E65A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8797A-63EC-4C02-AF2A-0E171267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0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5B5B-1BC7-439E-85E9-427EDD17E65A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8797A-63EC-4C02-AF2A-0E171267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4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5B5B-1BC7-439E-85E9-427EDD17E65A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8797A-63EC-4C02-AF2A-0E17126793A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51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5B5B-1BC7-439E-85E9-427EDD17E65A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8797A-63EC-4C02-AF2A-0E171267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1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5B5B-1BC7-439E-85E9-427EDD17E65A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8797A-63EC-4C02-AF2A-0E171267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9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5B5B-1BC7-439E-85E9-427EDD17E65A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8797A-63EC-4C02-AF2A-0E171267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5B5B-1BC7-439E-85E9-427EDD17E65A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8797A-63EC-4C02-AF2A-0E171267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0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4C5B5B-1BC7-439E-85E9-427EDD17E65A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B8797A-63EC-4C02-AF2A-0E171267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5B5B-1BC7-439E-85E9-427EDD17E65A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8797A-63EC-4C02-AF2A-0E171267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4C5B5B-1BC7-439E-85E9-427EDD17E65A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4B8797A-63EC-4C02-AF2A-0E17126793A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72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954E37-71A4-C11B-941C-08565E58A3C0}"/>
              </a:ext>
            </a:extLst>
          </p:cNvPr>
          <p:cNvSpPr txBox="1"/>
          <p:nvPr/>
        </p:nvSpPr>
        <p:spPr>
          <a:xfrm>
            <a:off x="1474238" y="1810606"/>
            <a:ext cx="97598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DESIGN AND SIMULATION OF HYBRID MEMORY SYSTEM USING DRAMSIM2</a:t>
            </a:r>
          </a:p>
        </p:txBody>
      </p:sp>
    </p:spTree>
    <p:extLst>
      <p:ext uri="{BB962C8B-B14F-4D97-AF65-F5344CB8AC3E}">
        <p14:creationId xmlns:p14="http://schemas.microsoft.com/office/powerpoint/2010/main" val="916647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37BE-5A4F-06AC-9862-1B38EB798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371" y="-120119"/>
            <a:ext cx="10413032" cy="1450757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METHODOLOGY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BD6CC-778B-0474-B65A-A2CAAC11A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2648" y="1846052"/>
            <a:ext cx="5292392" cy="529779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HybridSystem.h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D0E91-241C-61F2-C8FE-EAA3CDE2D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451" y="2420238"/>
            <a:ext cx="5427152" cy="33782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code integrates DRAM as a Cache and NVM as main memory.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provides memory access and management. 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510858-8CEA-AAE2-9E8C-2C3587701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921" y="1683956"/>
            <a:ext cx="5231431" cy="736282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Cachecontroller.h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813CC-367B-792D-06F2-D205117C0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75481" y="2464646"/>
            <a:ext cx="5231432" cy="33782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Handles read or write access.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data is in cache, it performs operations or moves request to the NVM. 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D9C1E3B-62B1-62F4-B7E9-A11D765E1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97" y="3537876"/>
            <a:ext cx="5157632" cy="23049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7072D7-45E8-8E8A-56B4-520568C4E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830" y="3501932"/>
            <a:ext cx="5109444" cy="24794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6B2270-F9D9-6A60-7807-CAFB56375A1D}"/>
              </a:ext>
            </a:extLst>
          </p:cNvPr>
          <p:cNvSpPr txBox="1"/>
          <p:nvPr/>
        </p:nvSpPr>
        <p:spPr>
          <a:xfrm>
            <a:off x="303805" y="5992558"/>
            <a:ext cx="579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created using data from DRAMSim2. Original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584689-BACE-FDE3-17DE-7D32B14689D6}"/>
              </a:ext>
            </a:extLst>
          </p:cNvPr>
          <p:cNvSpPr txBox="1"/>
          <p:nvPr/>
        </p:nvSpPr>
        <p:spPr>
          <a:xfrm>
            <a:off x="6211484" y="5981345"/>
            <a:ext cx="5892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Image created using data from DRAMSim2. Original analysis</a:t>
            </a:r>
          </a:p>
        </p:txBody>
      </p:sp>
    </p:spTree>
    <p:extLst>
      <p:ext uri="{BB962C8B-B14F-4D97-AF65-F5344CB8AC3E}">
        <p14:creationId xmlns:p14="http://schemas.microsoft.com/office/powerpoint/2010/main" val="748169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9A5D1E-DC0B-1157-D24E-0D70613BC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46" y="-95952"/>
            <a:ext cx="10398034" cy="1450757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METHODOLOGY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AC726F-B871-D9A7-EF38-368568A21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913" y="1641615"/>
            <a:ext cx="5421087" cy="736282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Mainmemorycontroller.h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8FFC5C-0B00-A798-E10F-B04E40972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3954" y="2369976"/>
            <a:ext cx="5421086" cy="359055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Acts as main memory, while integrating DRAM as a cache.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Manages read and write operations, while providing access latency.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778B8B-DA5E-EDD0-5BA1-232C9500E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56959" y="1641615"/>
            <a:ext cx="4937760" cy="73628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System.ini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E0B4FA-D542-1646-5924-253DE79DE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2369976"/>
            <a:ext cx="4937760" cy="359055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Indicates about the file for performing operations.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Defines about replacement policy, block size, associativity, write policy for cache. 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1882B6-55BC-E763-75B6-02482317F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46" y="3744916"/>
            <a:ext cx="4937760" cy="24409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C33A11-F78C-86B0-756C-0DE03861F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594" y="4198775"/>
            <a:ext cx="3996411" cy="15332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144688-3999-5F2D-AD5B-99EC87CD1036}"/>
              </a:ext>
            </a:extLst>
          </p:cNvPr>
          <p:cNvSpPr txBox="1"/>
          <p:nvPr/>
        </p:nvSpPr>
        <p:spPr>
          <a:xfrm>
            <a:off x="177749" y="631523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Image created using data from DRAMSim2. Original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245152-0E15-8DA3-E80F-F71D41EB7FE4}"/>
              </a:ext>
            </a:extLst>
          </p:cNvPr>
          <p:cNvSpPr txBox="1"/>
          <p:nvPr/>
        </p:nvSpPr>
        <p:spPr>
          <a:xfrm>
            <a:off x="5974081" y="584771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Image created using data from DRAMSim2. Original analysis</a:t>
            </a:r>
          </a:p>
        </p:txBody>
      </p:sp>
    </p:spTree>
    <p:extLst>
      <p:ext uri="{BB962C8B-B14F-4D97-AF65-F5344CB8AC3E}">
        <p14:creationId xmlns:p14="http://schemas.microsoft.com/office/powerpoint/2010/main" val="2383316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2F96-9128-84CD-B98E-B8ECFB5D5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14402"/>
            <a:ext cx="10058400" cy="842401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METHODOLOGY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FB42E-9DFF-412B-F7B3-33A9F8240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0423" y="1846052"/>
            <a:ext cx="5204617" cy="56124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NVM.ini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9538C-9C8D-CBEE-3254-F5D8EDD22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0424" y="2407298"/>
            <a:ext cx="5204616" cy="355323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NVM has lesser banks with rows and larger bit widths.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NVM does not require refresh cycles and has lower latencies and consumes less power.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8058F8-8351-B097-ADDC-766D8603E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56124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DRAM.ini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4658DB-C418-7D5E-705A-3C5DF6FE5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19" y="2407298"/>
            <a:ext cx="5352039" cy="355323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 requires refresh cycles and has higher latencies and consumes more power.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 has higher banks with rows and lesser bit widths.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429A17-E784-3D45-27D8-E551C8982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757" y="4010745"/>
            <a:ext cx="2042337" cy="22328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7970D1-42F0-99FC-8F7E-75EE55A00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200" y="3771679"/>
            <a:ext cx="2065199" cy="25757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9BE817-C886-6367-E488-43578A6C7D8B}"/>
              </a:ext>
            </a:extLst>
          </p:cNvPr>
          <p:cNvSpPr txBox="1"/>
          <p:nvPr/>
        </p:nvSpPr>
        <p:spPr>
          <a:xfrm>
            <a:off x="330148" y="634746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Image created using data from DRAMSim2. Original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4AE00B-C9AF-7271-C655-94EAE09F30DD}"/>
              </a:ext>
            </a:extLst>
          </p:cNvPr>
          <p:cNvSpPr txBox="1"/>
          <p:nvPr/>
        </p:nvSpPr>
        <p:spPr>
          <a:xfrm>
            <a:off x="7042280" y="634746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Captured from the DRAMSim2 simulation tool</a:t>
            </a:r>
          </a:p>
        </p:txBody>
      </p:sp>
    </p:spTree>
    <p:extLst>
      <p:ext uri="{BB962C8B-B14F-4D97-AF65-F5344CB8AC3E}">
        <p14:creationId xmlns:p14="http://schemas.microsoft.com/office/powerpoint/2010/main" val="1881244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13BD-9A54-0574-7411-62C881C9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-235911"/>
            <a:ext cx="10602686" cy="1057005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ANALYSIS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F6C276-42ED-46ED-2051-C91B64E04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783772"/>
            <a:ext cx="11159413" cy="495469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Memory System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58 transactions at an average aggregate bandwidth of 1.152 GB/s.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Latency varies across various ranks and banks, with the minimum average latency being 39.0 ns and maximum latency reaching 99.375 ns.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power consumption range is 1.552 W.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D8C35E3-D557-6A6B-B45D-A1170E6AD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95" y="2624128"/>
            <a:ext cx="4438262" cy="39726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DB750-C1C9-4A4B-080D-1FA2001A3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658" y="3020235"/>
            <a:ext cx="2941575" cy="2613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39D2A3-CA98-8A6E-8D6C-22DA2ED152C0}"/>
              </a:ext>
            </a:extLst>
          </p:cNvPr>
          <p:cNvSpPr txBox="1"/>
          <p:nvPr/>
        </p:nvSpPr>
        <p:spPr>
          <a:xfrm>
            <a:off x="5941268" y="588956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Image created using data from DRAMSim2. Original analysis</a:t>
            </a:r>
          </a:p>
        </p:txBody>
      </p:sp>
    </p:spTree>
    <p:extLst>
      <p:ext uri="{BB962C8B-B14F-4D97-AF65-F5344CB8AC3E}">
        <p14:creationId xmlns:p14="http://schemas.microsoft.com/office/powerpoint/2010/main" val="1553569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00FF-03F0-E06C-D337-7FE1B9672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98" y="146644"/>
            <a:ext cx="10577182" cy="702303"/>
          </a:xfrm>
        </p:spPr>
        <p:txBody>
          <a:bodyPr>
            <a:normAutofit fontScale="90000"/>
          </a:bodyPr>
          <a:lstStyle/>
          <a:p>
            <a:r>
              <a:rPr lang="en-US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FB041-C912-7E4E-B898-A289D32E3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68" y="848947"/>
            <a:ext cx="10577182" cy="488004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 Memory System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 transactions at an average aggregate bandwidth of 1.073 GB/s.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average latencies in comparison with hybrid memory system, minimum latency is 130.50 ns and maximum is 160.50 ns.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power consumption is 3.349W.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B74003-1B89-8564-E73F-20A06C9E0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477" y="2796592"/>
            <a:ext cx="4662164" cy="35507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C61328-FBDB-FDBC-9B45-100DF36E1176}"/>
              </a:ext>
            </a:extLst>
          </p:cNvPr>
          <p:cNvSpPr txBox="1"/>
          <p:nvPr/>
        </p:nvSpPr>
        <p:spPr>
          <a:xfrm>
            <a:off x="2818312" y="638715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Image created using data from DRAMSim2. Original analysis</a:t>
            </a:r>
          </a:p>
        </p:txBody>
      </p:sp>
    </p:spTree>
    <p:extLst>
      <p:ext uri="{BB962C8B-B14F-4D97-AF65-F5344CB8AC3E}">
        <p14:creationId xmlns:p14="http://schemas.microsoft.com/office/powerpoint/2010/main" val="656030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F7FD-7699-81A1-2446-F32C385B2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55" y="286604"/>
            <a:ext cx="10315925" cy="1122318"/>
          </a:xfrm>
        </p:spPr>
        <p:txBody>
          <a:bodyPr/>
          <a:lstStyle/>
          <a:p>
            <a:r>
              <a:rPr lang="en-US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673E1-E194-48A3-EB7D-052C29A19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780" y="1875452"/>
            <a:ext cx="10399900" cy="41801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Bandwidth: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hybrid system achieves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1.152 GB/s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is higher than the DRAM system’s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1.073 GB/s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showcasing its ability to handle memory requests more efficiently by utilizing both DRAM and NVM.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Latency: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memory outperforms DRAM-only in terms of average latency: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Hybrid: Minimum latency is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39.0 ns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DRAM-only: Minimum latency is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130.50 ns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showing a less consistent performance under load.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Consumption: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hybrid system consumes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less power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than the DRAM-only system: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Hybrid: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1.552W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DRAM-only: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3.349W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driven primarily by high background power.</a:t>
            </a:r>
          </a:p>
          <a:p>
            <a:pPr marL="0" indent="0">
              <a:buNone/>
            </a:pP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175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C1B1-D375-60E9-DF73-6776E1713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43617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0D3FD-D677-7C13-02C7-73C802C61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Workload Diversity and Trace Simulation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of hybrid memory system with a various workloads, including read-heavy, write-intensive, and mixed scenarios.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real-world traces such as SPEC benchmarks, database applications for comprehensive testing.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Evaluating how the system handles dynamic memory access patterns, such as streaming data or irregular memory operations.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Efficiency Enhancements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Investigating different techniques to reduce idle power consumption in DRAM and NVM.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memory schedulers that optimize energy efficiency while maintaining performance.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872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EB28-0F54-25A4-D572-F1654CFD6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93" y="286604"/>
            <a:ext cx="10334587" cy="115964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1FCFD-E795-E1A2-413C-BCEED2D1E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97" y="1716833"/>
            <a:ext cx="10739534" cy="475861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demonstrates the integration of DRAM as a cache and NVM as main memory using DRAMSim2, highlighting the feasibility of hybrid memory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hybrid memory system has achieved lower latencies for frequent accesses in comparison to DRAM-only configurations due to DRAM's high-speed caching. Power consumption in the hybrid setup was significantly reduced.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hybrid system can handle more transactions, showcasing better efficiency in managing memory requests than the DRAM-only configuration. Bandwidth utilization was slightly improved in the hybrid setup.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DRAM-NVM systems shows strong potential for energy-efficient, high-performance computing, suitable for applications like data centers, cloud computing, and embedded systems.</a:t>
            </a:r>
          </a:p>
        </p:txBody>
      </p:sp>
    </p:spTree>
    <p:extLst>
      <p:ext uri="{BB962C8B-B14F-4D97-AF65-F5344CB8AC3E}">
        <p14:creationId xmlns:p14="http://schemas.microsoft.com/office/powerpoint/2010/main" val="284703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D832-9C8F-B8FA-2529-E2702AB1F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12" y="535048"/>
            <a:ext cx="10511868" cy="907715"/>
          </a:xfrm>
        </p:spPr>
        <p:txBody>
          <a:bodyPr/>
          <a:lstStyle/>
          <a:p>
            <a:r>
              <a:rPr lang="en-US" dirty="0"/>
              <a:t>ABSTRACT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BFDC6-4654-56D5-F70D-EDD520EC8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2" y="1763486"/>
            <a:ext cx="10511868" cy="410560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high performance memory systems , the limitations of DRAM in terms of power consumption is highlighted, where as NVM provides alternative for this problem.  This project focuses on designing and simulating a hybrid memory system by using DRAM as Cache and NVM has main memory using DRAMSim2.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DRAMSim2 configured DRAM parameters for providing simulation parameters for real-world memory scenario. Established methods to integrate DRAM as Cache and NVM as main memory for hybrid memory architecture.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Verified DRAM as cache and demonstrated realistic DRAM latency and power consumption, which provides the base for comparison with hybrid memory.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proposed design  it shows the reduction in power consumption, latency and bandwidth by leveraging DRAM as a cache to reduce frequent access and enhanced memory access performance by using NVM’s higher write latency. 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777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78F96-616A-910A-BB3A-8DAC8703A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62473"/>
            <a:ext cx="10058400" cy="1270829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chemeClr val="tx1"/>
                </a:solidFill>
              </a:rPr>
            </a:br>
            <a:r>
              <a:rPr lang="en-US" sz="5300" b="1" dirty="0">
                <a:solidFill>
                  <a:schemeClr val="tx1"/>
                </a:solidFill>
              </a:rPr>
              <a:t>PROBLEM STATEMENT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77326-FBFC-4E94-467F-A7C6F6C06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47156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increase growth in data-intensive applications has enhanced the demand for memory systems that provides balance between the high performance with energy efficiency.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 is a volatile memory, which means it requires constant power to maintain the stored data, which makes it unsuitable for long-term data storage or energy-efficient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DRAM-based systems, provides lower latency and higher bandwidth, consumes more power and face scalability challenges.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contrast, emerging Non-Volatile Memories (NVMs) provide increased energy efficiency and scalability but their drawbacks are higher latency and limited write endurance. 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110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13EE4-A717-28AA-1B25-191A2ADE0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4098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49119-94E2-740C-C3ED-577B47412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50098"/>
            <a:ext cx="10058400" cy="418011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disparity necessitates innovative memory architectures that provides the combination of  the strengths of both DRAM and NVM to meet the evolving needs of modern computing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utilizing DRAM as a cache for NVM, the hybrid memory system can utilize  DRAM’s low latency for frequent memory accesses while using NVM as a more energy-efficient, making it suitable scalable solution for less time-sensitive data.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not only helps balance the trade-off between performance and power but also opens up possibilities for new system designs that can handle the ever-increasing demand for large-scale, energy-efficient computing.</a:t>
            </a:r>
          </a:p>
        </p:txBody>
      </p:sp>
    </p:spTree>
    <p:extLst>
      <p:ext uri="{BB962C8B-B14F-4D97-AF65-F5344CB8AC3E}">
        <p14:creationId xmlns:p14="http://schemas.microsoft.com/office/powerpoint/2010/main" val="352181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32F5-8B75-FD83-8C02-094E84B06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38" y="-123944"/>
            <a:ext cx="10259941" cy="1450757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 AND ITS SHORTCOMINGS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309EA8-161F-98F4-1A93-F15274ADB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991649"/>
            <a:ext cx="10058400" cy="5192922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"A Case Study of a DRAM-NVM Hybrid Memory Allocator for Key-Value Stores":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Volos, T. K. Zhang, J. Gandhi, M. M. Swift, and S. S. Mukherjee, "A Case Study of a DRAM-NVM Hybrid Memory Allocator for Key-Value Stores,"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44th Annual International Symposium on Computer Architecture (ISCA)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Toronto, ON, Canada, 2017, pp. 527–539,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10.1109/ISCA.2017.59.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software-based memory allocator for hybrid DRAM-NVM systems. TARMAC uses DRAM as a cache for NVM and employs intelligent memory management policies to overcome the limitations of hardware-based Memory Mode.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Evaluations rely on specific hardware configurations (Intel Optane), reducing applicability to environments without such hardware.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paper mainly focuses more on performance metrics (throughput and latency) than power consumption, missing the opportunity to explore energy efficiency in hybrid memory systems.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62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3E3A-6B00-CE00-4C33-F4120BCE5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376" y="233265"/>
            <a:ext cx="10157304" cy="1110343"/>
          </a:xfrm>
        </p:spPr>
        <p:txBody>
          <a:bodyPr>
            <a:noAutofit/>
          </a:bodyPr>
          <a:lstStyle/>
          <a:p>
            <a:r>
              <a:rPr lang="en-US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 AND ITS SHORTCOMINGS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5ED30-6C43-9448-0103-D113E7A51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0149"/>
            <a:ext cx="10058400" cy="4161592"/>
          </a:xfrm>
        </p:spPr>
        <p:txBody>
          <a:bodyPr/>
          <a:lstStyle/>
          <a:p>
            <a:r>
              <a:rPr lang="en-US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Z. Zhang, Z. Shen, Z. Jia and Z. Shao, "</a:t>
            </a:r>
            <a:r>
              <a:rPr lang="en-US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UniBuffer</a:t>
            </a:r>
            <a:r>
              <a:rPr lang="en-US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Optimizing Journaling Overhead With Unified DRAM and NVM Hybrid Buffer Cache," in </a:t>
            </a:r>
            <a:r>
              <a:rPr lang="en-US" i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IEEE Transactions on Computer-Aided Design of Integrated Circuits and Systems</a:t>
            </a:r>
            <a:r>
              <a:rPr lang="en-US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vol. 39, no. 9, pp. 1792-1805, Sept. 2020, </a:t>
            </a:r>
            <a:r>
              <a:rPr lang="en-US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US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10.1109/TCAD.2019.2925366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focus of this work is heavily suitable for database systems and applications that depends up on journaling. Its generalization to broader memory management systems is limited.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 the approach reduces NVM writes, it doesn't fully address the high write latency inherent in NVM, which can still reduce the performance in write-heavy applications.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solution may not scale well for systems with more complex memory access patterns or larger datasets, as the overhead of managing the hybrid buffer can increase with scale.</a:t>
            </a:r>
          </a:p>
          <a:p>
            <a:endParaRPr lang="en-US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160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C672-12E6-FFE4-AB48-94C568CB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63" y="0"/>
            <a:ext cx="10767527" cy="1450757"/>
          </a:xfrm>
        </p:spPr>
        <p:txBody>
          <a:bodyPr>
            <a:normAutofit/>
          </a:bodyPr>
          <a:lstStyle/>
          <a:p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TECHNIQUES PROPOSED 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D72084-980B-41A6-5CB3-059438C00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763" y="1845734"/>
            <a:ext cx="6568751" cy="402336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 acts as a Cache for NVM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Concept: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DRAM for a high-speed caching layer to store frequently accessed data, while NVM performs as the main memory for long-term data retention.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Decreases the access latency for hot data by exploiting DRAM’s low latency.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 the power consumption by leveraging NVM’s energy efficiency for cold data storage.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balance between the performance vs. endurance trade-offs of NVM by reducing write amplification through DRAM caching.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E8591DD-75A6-CA25-1B36-7CE14AFB8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382" y="1724965"/>
            <a:ext cx="450413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6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1462D-7773-9CB3-F69A-A6AB6786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94" y="0"/>
            <a:ext cx="10758196" cy="1450757"/>
          </a:xfrm>
        </p:spPr>
        <p:txBody>
          <a:bodyPr>
            <a:normAutofit/>
          </a:bodyPr>
          <a:lstStyle/>
          <a:p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TECHNIQUES PROPOSED </a:t>
            </a:r>
            <a:endParaRPr lang="en-US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B0416-DF9C-E847-9FEC-97591982F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94" y="1772816"/>
            <a:ext cx="10334586" cy="4096278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System Design Framework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Architecture: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hybrid memory system consists of a CPU connected to DRAM (cache) and NVM (main memory).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are used for cache 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CacheController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and NVM 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MainMemoryController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are implemented to manage the data flow and memory access.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 Management: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 caching policies such as Least Recently Used (LRU) and First-In-First-Out (FIFO) to manage the data flow in DRAM.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DRAM as a write-back cache to reduce the frequency of writes to NVM and enhance its endurance.</a:t>
            </a:r>
          </a:p>
        </p:txBody>
      </p:sp>
    </p:spTree>
    <p:extLst>
      <p:ext uri="{BB962C8B-B14F-4D97-AF65-F5344CB8AC3E}">
        <p14:creationId xmlns:p14="http://schemas.microsoft.com/office/powerpoint/2010/main" val="295602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7596-AB7D-943B-35D2-CCCC17CF2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062" y="0"/>
            <a:ext cx="10636898" cy="1450757"/>
          </a:xfrm>
        </p:spPr>
        <p:txBody>
          <a:bodyPr>
            <a:normAutofit/>
          </a:bodyPr>
          <a:lstStyle/>
          <a:p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TECHNIQUES PROPOSED </a:t>
            </a:r>
            <a:endParaRPr lang="en-US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98562-875C-9A83-BA31-4BD434575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61" y="1845734"/>
            <a:ext cx="10636898" cy="402336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 Management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Operation: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access requests are directed from the CPU to DRAM for hot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a cache miss, the request is forwarded to NVM, ensuring seamless data retrieval.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Design: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data flow between DRAM and NVM.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 in clock domains for managing timing disparities between DRAM and NVM.</a:t>
            </a:r>
          </a:p>
        </p:txBody>
      </p:sp>
    </p:spTree>
    <p:extLst>
      <p:ext uri="{BB962C8B-B14F-4D97-AF65-F5344CB8AC3E}">
        <p14:creationId xmlns:p14="http://schemas.microsoft.com/office/powerpoint/2010/main" val="23399403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705</TotalTime>
  <Words>1587</Words>
  <Application>Microsoft Office PowerPoint</Application>
  <PresentationFormat>Widescreen</PresentationFormat>
  <Paragraphs>118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Retrospect</vt:lpstr>
      <vt:lpstr>PowerPoint Presentation</vt:lpstr>
      <vt:lpstr>ABSTRACT </vt:lpstr>
      <vt:lpstr> PROBLEM STATEMENT </vt:lpstr>
      <vt:lpstr>MOTIVATION</vt:lpstr>
      <vt:lpstr>RELATED WORK AND ITS SHORTCOMINGS</vt:lpstr>
      <vt:lpstr>RELATED WORK AND ITS SHORTCOMINGS</vt:lpstr>
      <vt:lpstr>DESCRIPTION OF THE TECHNIQUES PROPOSED </vt:lpstr>
      <vt:lpstr>DESCRIPTION OF THE TECHNIQUES PROPOSED </vt:lpstr>
      <vt:lpstr>DESCRIPTION OF THE TECHNIQUES PROPOSED </vt:lpstr>
      <vt:lpstr>EVALUATION METHODOLOGY </vt:lpstr>
      <vt:lpstr>EVALUATION METHODOLOGY </vt:lpstr>
      <vt:lpstr>EVALUATION METHODOLOGY </vt:lpstr>
      <vt:lpstr>RESULTS AND ANALYSIS</vt:lpstr>
      <vt:lpstr>RESULTS AND ANALYSIS</vt:lpstr>
      <vt:lpstr>RESULTS AND ANALYSIS</vt:lpstr>
      <vt:lpstr>FUTURE WORK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hema ns</dc:creator>
  <cp:lastModifiedBy>hema ns</cp:lastModifiedBy>
  <cp:revision>5</cp:revision>
  <dcterms:created xsi:type="dcterms:W3CDTF">2024-11-28T04:02:07Z</dcterms:created>
  <dcterms:modified xsi:type="dcterms:W3CDTF">2025-03-26T22:03:55Z</dcterms:modified>
</cp:coreProperties>
</file>