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77ec8a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77ec8a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6fc1b4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6fc1b4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6e00f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6e00f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6e74c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6e74c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6e74c3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6e74c3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6fc1b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6fc1b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BRATS Project	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     </a:t>
            </a:r>
            <a:r>
              <a:rPr lang="en" sz="1800">
                <a:solidFill>
                  <a:srgbClr val="000000"/>
                </a:solidFill>
              </a:rPr>
              <a:t>Varun Kumar M</a:t>
            </a:r>
            <a:endParaRPr sz="1800">
              <a:solidFill>
                <a:srgbClr val="000000"/>
              </a:solidFill>
            </a:endParaRPr>
          </a:p>
          <a:p>
            <a:pPr indent="-342900" lvl="0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 Chethana Vaisali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Dataset	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Segment brain image into background(black), tumour core(64), whole tumour (128) and enhancing tumour (255).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 samples of patients.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16 patients are in train dataset, 4 in validation dataset.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375 images in train dataset, 90 images are in validation dataset.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DeepLabV3_Plus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contours aren’t detected properly.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 80 epochs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675" y="2061350"/>
            <a:ext cx="2153425" cy="21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875" y="2031850"/>
            <a:ext cx="2212425" cy="22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U-Net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Mobile U-Net with 2 layers.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Validation Mean IOU = 76.3%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Few predictions are false positives!!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482375"/>
            <a:ext cx="2086650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781500" y="2482375"/>
            <a:ext cx="289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100" y="2482375"/>
            <a:ext cx="2086650" cy="2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U-Net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Mobile U-Net with 3 layers.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Able to segment the whole tumour but fails to segment the TC and ET properly. </a:t>
            </a:r>
            <a:r>
              <a:rPr lang="en">
                <a:solidFill>
                  <a:srgbClr val="000000"/>
                </a:solidFill>
              </a:rPr>
              <a:t>Validation Mean IOU = 78.2%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75" y="2398550"/>
            <a:ext cx="2266225" cy="2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775" y="2398550"/>
            <a:ext cx="2266225" cy="2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	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Training data is too small.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more pixels belonging to background class than the other classes.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more negative frames.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038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