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DoS Attack Detection</a:t>
            </a:r>
          </a:p>
          <a:p>
            <a:r>
              <a:t>using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Machine Learning project to detect DoS Attacks</a:t>
            </a:r>
          </a:p>
          <a:p/>
          <a:p>
            <a:r>
              <a:t>Tools: Python, Scikit‑Learn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Detect and classify DoS network attacks using ML.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preprocessing</a:t>
            </a:r>
          </a:p>
          <a:p>
            <a:r>
              <a:t>Train-test split</a:t>
            </a:r>
          </a:p>
          <a:p>
            <a:r>
              <a:t>Model training</a:t>
            </a:r>
          </a:p>
          <a:p>
            <a:r>
              <a:t>Evaluation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Python, Pandas, NumPy, Scikit-Learn, Jupyter Notebook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achieves high accuracy and detects DoS attacks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