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D0D8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D0D8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D0D8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D0D8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34109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134921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535733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8069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725989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126801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527613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928425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329237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730049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130861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531673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932485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7333297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7157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6" y="5143498"/>
                </a:lnTo>
                <a:lnTo>
                  <a:pt x="952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517969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918781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19593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720405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2121217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523553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2924365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3325177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0" y="5143498"/>
                </a:moveTo>
                <a:lnTo>
                  <a:pt x="9525" y="5143498"/>
                </a:lnTo>
                <a:lnTo>
                  <a:pt x="9525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4567237" y="0"/>
            <a:ext cx="9525" cy="5143500"/>
          </a:xfrm>
          <a:custGeom>
            <a:avLst/>
            <a:gdLst/>
            <a:ahLst/>
            <a:cxnLst/>
            <a:rect l="l" t="t" r="r" b="b"/>
            <a:pathLst>
              <a:path w="9525" h="5143500">
                <a:moveTo>
                  <a:pt x="9525" y="0"/>
                </a:moveTo>
                <a:lnTo>
                  <a:pt x="0" y="0"/>
                </a:lnTo>
                <a:lnTo>
                  <a:pt x="0" y="149352"/>
                </a:lnTo>
                <a:lnTo>
                  <a:pt x="0" y="5045176"/>
                </a:lnTo>
                <a:lnTo>
                  <a:pt x="0" y="5143500"/>
                </a:lnTo>
                <a:lnTo>
                  <a:pt x="9525" y="5143500"/>
                </a:lnTo>
                <a:lnTo>
                  <a:pt x="9525" y="5045176"/>
                </a:lnTo>
                <a:lnTo>
                  <a:pt x="9525" y="149352"/>
                </a:lnTo>
                <a:lnTo>
                  <a:pt x="9525" y="12"/>
                </a:lnTo>
                <a:close/>
              </a:path>
            </a:pathLst>
          </a:custGeom>
          <a:solidFill>
            <a:srgbClr val="EEED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0574" y="424942"/>
            <a:ext cx="656285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D0D8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89170" y="1245234"/>
            <a:ext cx="3759200" cy="322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jpg"/><Relationship Id="rId5" Type="http://schemas.openxmlformats.org/officeDocument/2006/relationships/image" Target="../media/image8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83.jpg"/><Relationship Id="rId4" Type="http://schemas.openxmlformats.org/officeDocument/2006/relationships/image" Target="../media/image84.jpg"/><Relationship Id="rId5" Type="http://schemas.openxmlformats.org/officeDocument/2006/relationships/image" Target="../media/image8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8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8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8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jpg"/><Relationship Id="rId3" Type="http://schemas.openxmlformats.org/officeDocument/2006/relationships/image" Target="../media/image95.png"/><Relationship Id="rId4" Type="http://schemas.openxmlformats.org/officeDocument/2006/relationships/image" Target="../media/image9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jp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7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7456" y="1663138"/>
            <a:ext cx="4986543" cy="348035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1650" cy="150263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425524" y="716280"/>
            <a:ext cx="1313180" cy="1256665"/>
            <a:chOff x="6425524" y="716280"/>
            <a:chExt cx="1313180" cy="125666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244" y="771144"/>
              <a:ext cx="451853" cy="88620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295007" y="773430"/>
              <a:ext cx="334645" cy="771525"/>
            </a:xfrm>
            <a:custGeom>
              <a:avLst/>
              <a:gdLst/>
              <a:ahLst/>
              <a:cxnLst/>
              <a:rect l="l" t="t" r="r" b="b"/>
              <a:pathLst>
                <a:path w="334645" h="771525">
                  <a:moveTo>
                    <a:pt x="131952" y="0"/>
                  </a:moveTo>
                  <a:lnTo>
                    <a:pt x="125475" y="0"/>
                  </a:lnTo>
                  <a:lnTo>
                    <a:pt x="118872" y="508"/>
                  </a:lnTo>
                  <a:lnTo>
                    <a:pt x="72318" y="13883"/>
                  </a:lnTo>
                  <a:lnTo>
                    <a:pt x="38953" y="37581"/>
                  </a:lnTo>
                  <a:lnTo>
                    <a:pt x="14335" y="70149"/>
                  </a:lnTo>
                  <a:lnTo>
                    <a:pt x="629" y="109118"/>
                  </a:lnTo>
                  <a:lnTo>
                    <a:pt x="0" y="152019"/>
                  </a:lnTo>
                  <a:lnTo>
                    <a:pt x="35306" y="405130"/>
                  </a:lnTo>
                  <a:lnTo>
                    <a:pt x="69469" y="657098"/>
                  </a:lnTo>
                  <a:lnTo>
                    <a:pt x="85095" y="702617"/>
                  </a:lnTo>
                  <a:lnTo>
                    <a:pt x="114569" y="738743"/>
                  </a:lnTo>
                  <a:lnTo>
                    <a:pt x="154354" y="762557"/>
                  </a:lnTo>
                  <a:lnTo>
                    <a:pt x="200914" y="771144"/>
                  </a:lnTo>
                  <a:lnTo>
                    <a:pt x="207518" y="771144"/>
                  </a:lnTo>
                  <a:lnTo>
                    <a:pt x="261124" y="757638"/>
                  </a:lnTo>
                  <a:lnTo>
                    <a:pt x="294615" y="733781"/>
                  </a:lnTo>
                  <a:lnTo>
                    <a:pt x="319261" y="700866"/>
                  </a:lnTo>
                  <a:lnTo>
                    <a:pt x="333124" y="661708"/>
                  </a:lnTo>
                  <a:lnTo>
                    <a:pt x="334264" y="619125"/>
                  </a:lnTo>
                  <a:lnTo>
                    <a:pt x="263525" y="114046"/>
                  </a:lnTo>
                  <a:lnTo>
                    <a:pt x="247896" y="68526"/>
                  </a:lnTo>
                  <a:lnTo>
                    <a:pt x="218408" y="32400"/>
                  </a:lnTo>
                  <a:lnTo>
                    <a:pt x="178585" y="8586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95007" y="773430"/>
              <a:ext cx="334645" cy="771525"/>
            </a:xfrm>
            <a:custGeom>
              <a:avLst/>
              <a:gdLst/>
              <a:ahLst/>
              <a:cxnLst/>
              <a:rect l="l" t="t" r="r" b="b"/>
              <a:pathLst>
                <a:path w="334645" h="771525">
                  <a:moveTo>
                    <a:pt x="131952" y="0"/>
                  </a:moveTo>
                  <a:lnTo>
                    <a:pt x="178585" y="8586"/>
                  </a:lnTo>
                  <a:lnTo>
                    <a:pt x="218408" y="32400"/>
                  </a:lnTo>
                  <a:lnTo>
                    <a:pt x="247896" y="68526"/>
                  </a:lnTo>
                  <a:lnTo>
                    <a:pt x="263525" y="114046"/>
                  </a:lnTo>
                  <a:lnTo>
                    <a:pt x="298831" y="366014"/>
                  </a:lnTo>
                  <a:lnTo>
                    <a:pt x="334264" y="619125"/>
                  </a:lnTo>
                  <a:lnTo>
                    <a:pt x="333124" y="661708"/>
                  </a:lnTo>
                  <a:lnTo>
                    <a:pt x="319261" y="700866"/>
                  </a:lnTo>
                  <a:lnTo>
                    <a:pt x="294615" y="733781"/>
                  </a:lnTo>
                  <a:lnTo>
                    <a:pt x="261124" y="757638"/>
                  </a:lnTo>
                  <a:lnTo>
                    <a:pt x="220725" y="769620"/>
                  </a:lnTo>
                  <a:lnTo>
                    <a:pt x="207518" y="771144"/>
                  </a:lnTo>
                  <a:lnTo>
                    <a:pt x="200914" y="771144"/>
                  </a:lnTo>
                  <a:lnTo>
                    <a:pt x="154354" y="762557"/>
                  </a:lnTo>
                  <a:lnTo>
                    <a:pt x="114569" y="738743"/>
                  </a:lnTo>
                  <a:lnTo>
                    <a:pt x="85095" y="702617"/>
                  </a:lnTo>
                  <a:lnTo>
                    <a:pt x="69469" y="657098"/>
                  </a:lnTo>
                  <a:lnTo>
                    <a:pt x="35306" y="405130"/>
                  </a:lnTo>
                  <a:lnTo>
                    <a:pt x="0" y="152019"/>
                  </a:lnTo>
                  <a:lnTo>
                    <a:pt x="629" y="109118"/>
                  </a:lnTo>
                  <a:lnTo>
                    <a:pt x="14335" y="70149"/>
                  </a:lnTo>
                  <a:lnTo>
                    <a:pt x="38953" y="37581"/>
                  </a:lnTo>
                  <a:lnTo>
                    <a:pt x="72318" y="13883"/>
                  </a:lnTo>
                  <a:lnTo>
                    <a:pt x="112268" y="1524"/>
                  </a:lnTo>
                  <a:lnTo>
                    <a:pt x="125475" y="0"/>
                  </a:lnTo>
                  <a:lnTo>
                    <a:pt x="131952" y="0"/>
                  </a:lnTo>
                  <a:close/>
                </a:path>
              </a:pathLst>
            </a:custGeom>
            <a:ln w="1142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27392" y="1139952"/>
              <a:ext cx="300355" cy="405765"/>
            </a:xfrm>
            <a:custGeom>
              <a:avLst/>
              <a:gdLst/>
              <a:ahLst/>
              <a:cxnLst/>
              <a:rect l="l" t="t" r="r" b="b"/>
              <a:pathLst>
                <a:path w="300354" h="405765">
                  <a:moveTo>
                    <a:pt x="264413" y="0"/>
                  </a:moveTo>
                  <a:lnTo>
                    <a:pt x="0" y="36830"/>
                  </a:lnTo>
                  <a:lnTo>
                    <a:pt x="35559" y="290957"/>
                  </a:lnTo>
                  <a:lnTo>
                    <a:pt x="51234" y="336214"/>
                  </a:lnTo>
                  <a:lnTo>
                    <a:pt x="80851" y="372506"/>
                  </a:lnTo>
                  <a:lnTo>
                    <a:pt x="120874" y="396630"/>
                  </a:lnTo>
                  <a:lnTo>
                    <a:pt x="167766" y="405384"/>
                  </a:lnTo>
                  <a:lnTo>
                    <a:pt x="174243" y="405384"/>
                  </a:lnTo>
                  <a:lnTo>
                    <a:pt x="228275" y="390949"/>
                  </a:lnTo>
                  <a:lnTo>
                    <a:pt x="261826" y="366927"/>
                  </a:lnTo>
                  <a:lnTo>
                    <a:pt x="286153" y="334437"/>
                  </a:lnTo>
                  <a:lnTo>
                    <a:pt x="299434" y="295998"/>
                  </a:lnTo>
                  <a:lnTo>
                    <a:pt x="299847" y="254126"/>
                  </a:lnTo>
                  <a:lnTo>
                    <a:pt x="264413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92975" y="771144"/>
              <a:ext cx="299720" cy="405765"/>
            </a:xfrm>
            <a:custGeom>
              <a:avLst/>
              <a:gdLst/>
              <a:ahLst/>
              <a:cxnLst/>
              <a:rect l="l" t="t" r="r" b="b"/>
              <a:pathLst>
                <a:path w="299720" h="405765">
                  <a:moveTo>
                    <a:pt x="131699" y="0"/>
                  </a:moveTo>
                  <a:lnTo>
                    <a:pt x="125729" y="0"/>
                  </a:lnTo>
                  <a:lnTo>
                    <a:pt x="119760" y="380"/>
                  </a:lnTo>
                  <a:lnTo>
                    <a:pt x="73204" y="14277"/>
                  </a:lnTo>
                  <a:lnTo>
                    <a:pt x="39675" y="38429"/>
                  </a:lnTo>
                  <a:lnTo>
                    <a:pt x="15010" y="71303"/>
                  </a:lnTo>
                  <a:lnTo>
                    <a:pt x="1140" y="110481"/>
                  </a:lnTo>
                  <a:lnTo>
                    <a:pt x="0" y="153542"/>
                  </a:lnTo>
                  <a:lnTo>
                    <a:pt x="35432" y="405383"/>
                  </a:lnTo>
                  <a:lnTo>
                    <a:pt x="299593" y="368553"/>
                  </a:lnTo>
                  <a:lnTo>
                    <a:pt x="265302" y="115442"/>
                  </a:lnTo>
                  <a:lnTo>
                    <a:pt x="249481" y="69383"/>
                  </a:lnTo>
                  <a:lnTo>
                    <a:pt x="219503" y="32813"/>
                  </a:lnTo>
                  <a:lnTo>
                    <a:pt x="179024" y="8697"/>
                  </a:lnTo>
                  <a:lnTo>
                    <a:pt x="131699" y="0"/>
                  </a:lnTo>
                  <a:close/>
                </a:path>
              </a:pathLst>
            </a:custGeom>
            <a:solidFill>
              <a:srgbClr val="9BA6E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2616" y="906780"/>
              <a:ext cx="941069" cy="106603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482674" y="895350"/>
              <a:ext cx="824230" cy="951230"/>
            </a:xfrm>
            <a:custGeom>
              <a:avLst/>
              <a:gdLst/>
              <a:ahLst/>
              <a:cxnLst/>
              <a:rect l="l" t="t" r="r" b="b"/>
              <a:pathLst>
                <a:path w="824229" h="951230">
                  <a:moveTo>
                    <a:pt x="150916" y="0"/>
                  </a:moveTo>
                  <a:lnTo>
                    <a:pt x="108953" y="5171"/>
                  </a:lnTo>
                  <a:lnTo>
                    <a:pt x="70097" y="20224"/>
                  </a:lnTo>
                  <a:lnTo>
                    <a:pt x="37170" y="44469"/>
                  </a:lnTo>
                  <a:lnTo>
                    <a:pt x="12994" y="77215"/>
                  </a:lnTo>
                  <a:lnTo>
                    <a:pt x="0" y="117662"/>
                  </a:lnTo>
                  <a:lnTo>
                    <a:pt x="1910" y="158932"/>
                  </a:lnTo>
                  <a:lnTo>
                    <a:pt x="17658" y="197733"/>
                  </a:lnTo>
                  <a:lnTo>
                    <a:pt x="46177" y="230774"/>
                  </a:lnTo>
                  <a:lnTo>
                    <a:pt x="86400" y="254762"/>
                  </a:lnTo>
                  <a:lnTo>
                    <a:pt x="137581" y="275589"/>
                  </a:lnTo>
                  <a:lnTo>
                    <a:pt x="130144" y="278588"/>
                  </a:lnTo>
                  <a:lnTo>
                    <a:pt x="74195" y="319923"/>
                  </a:lnTo>
                  <a:lnTo>
                    <a:pt x="52980" y="356626"/>
                  </a:lnTo>
                  <a:lnTo>
                    <a:pt x="45322" y="397261"/>
                  </a:lnTo>
                  <a:lnTo>
                    <a:pt x="51692" y="438658"/>
                  </a:lnTo>
                  <a:lnTo>
                    <a:pt x="72557" y="477647"/>
                  </a:lnTo>
                  <a:lnTo>
                    <a:pt x="404916" y="893952"/>
                  </a:lnTo>
                  <a:lnTo>
                    <a:pt x="460590" y="936275"/>
                  </a:lnTo>
                  <a:lnTo>
                    <a:pt x="529884" y="950976"/>
                  </a:lnTo>
                  <a:lnTo>
                    <a:pt x="552585" y="949440"/>
                  </a:lnTo>
                  <a:lnTo>
                    <a:pt x="596464" y="936938"/>
                  </a:lnTo>
                  <a:lnTo>
                    <a:pt x="650842" y="896237"/>
                  </a:lnTo>
                  <a:lnTo>
                    <a:pt x="672296" y="859598"/>
                  </a:lnTo>
                  <a:lnTo>
                    <a:pt x="680375" y="819137"/>
                  </a:lnTo>
                  <a:lnTo>
                    <a:pt x="674214" y="778079"/>
                  </a:lnTo>
                  <a:lnTo>
                    <a:pt x="652947" y="739648"/>
                  </a:lnTo>
                  <a:lnTo>
                    <a:pt x="486704" y="531495"/>
                  </a:lnTo>
                  <a:lnTo>
                    <a:pt x="355132" y="366267"/>
                  </a:lnTo>
                  <a:lnTo>
                    <a:pt x="608624" y="471550"/>
                  </a:lnTo>
                  <a:lnTo>
                    <a:pt x="656969" y="483356"/>
                  </a:lnTo>
                  <a:lnTo>
                    <a:pt x="673394" y="484124"/>
                  </a:lnTo>
                  <a:lnTo>
                    <a:pt x="715403" y="479055"/>
                  </a:lnTo>
                  <a:lnTo>
                    <a:pt x="754103" y="464248"/>
                  </a:lnTo>
                  <a:lnTo>
                    <a:pt x="786801" y="440297"/>
                  </a:lnTo>
                  <a:lnTo>
                    <a:pt x="810808" y="407797"/>
                  </a:lnTo>
                  <a:lnTo>
                    <a:pt x="823803" y="366911"/>
                  </a:lnTo>
                  <a:lnTo>
                    <a:pt x="821893" y="325586"/>
                  </a:lnTo>
                  <a:lnTo>
                    <a:pt x="806145" y="286949"/>
                  </a:lnTo>
                  <a:lnTo>
                    <a:pt x="777626" y="254129"/>
                  </a:lnTo>
                  <a:lnTo>
                    <a:pt x="737402" y="230250"/>
                  </a:lnTo>
                  <a:lnTo>
                    <a:pt x="213781" y="12319"/>
                  </a:lnTo>
                  <a:lnTo>
                    <a:pt x="166918" y="746"/>
                  </a:lnTo>
                  <a:lnTo>
                    <a:pt x="15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82674" y="895350"/>
              <a:ext cx="824230" cy="951230"/>
            </a:xfrm>
            <a:custGeom>
              <a:avLst/>
              <a:gdLst/>
              <a:ahLst/>
              <a:cxnLst/>
              <a:rect l="l" t="t" r="r" b="b"/>
              <a:pathLst>
                <a:path w="824229" h="951230">
                  <a:moveTo>
                    <a:pt x="150916" y="0"/>
                  </a:moveTo>
                  <a:lnTo>
                    <a:pt x="198494" y="6857"/>
                  </a:lnTo>
                  <a:lnTo>
                    <a:pt x="475655" y="121285"/>
                  </a:lnTo>
                  <a:lnTo>
                    <a:pt x="737402" y="230250"/>
                  </a:lnTo>
                  <a:lnTo>
                    <a:pt x="777626" y="254129"/>
                  </a:lnTo>
                  <a:lnTo>
                    <a:pt x="806145" y="286949"/>
                  </a:lnTo>
                  <a:lnTo>
                    <a:pt x="821893" y="325586"/>
                  </a:lnTo>
                  <a:lnTo>
                    <a:pt x="823803" y="366911"/>
                  </a:lnTo>
                  <a:lnTo>
                    <a:pt x="810808" y="407797"/>
                  </a:lnTo>
                  <a:lnTo>
                    <a:pt x="786801" y="440297"/>
                  </a:lnTo>
                  <a:lnTo>
                    <a:pt x="754103" y="464248"/>
                  </a:lnTo>
                  <a:lnTo>
                    <a:pt x="715403" y="479055"/>
                  </a:lnTo>
                  <a:lnTo>
                    <a:pt x="673394" y="484124"/>
                  </a:lnTo>
                  <a:lnTo>
                    <a:pt x="656969" y="483356"/>
                  </a:lnTo>
                  <a:lnTo>
                    <a:pt x="640581" y="481028"/>
                  </a:lnTo>
                  <a:lnTo>
                    <a:pt x="624406" y="477105"/>
                  </a:lnTo>
                  <a:lnTo>
                    <a:pt x="608624" y="471550"/>
                  </a:lnTo>
                  <a:lnTo>
                    <a:pt x="355132" y="366267"/>
                  </a:lnTo>
                  <a:lnTo>
                    <a:pt x="486704" y="531495"/>
                  </a:lnTo>
                  <a:lnTo>
                    <a:pt x="652947" y="739648"/>
                  </a:lnTo>
                  <a:lnTo>
                    <a:pt x="674214" y="778079"/>
                  </a:lnTo>
                  <a:lnTo>
                    <a:pt x="680375" y="819137"/>
                  </a:lnTo>
                  <a:lnTo>
                    <a:pt x="672296" y="859598"/>
                  </a:lnTo>
                  <a:lnTo>
                    <a:pt x="650842" y="896237"/>
                  </a:lnTo>
                  <a:lnTo>
                    <a:pt x="616879" y="925829"/>
                  </a:lnTo>
                  <a:lnTo>
                    <a:pt x="574906" y="944784"/>
                  </a:lnTo>
                  <a:lnTo>
                    <a:pt x="529884" y="950976"/>
                  </a:lnTo>
                  <a:lnTo>
                    <a:pt x="494338" y="947245"/>
                  </a:lnTo>
                  <a:lnTo>
                    <a:pt x="460590" y="936275"/>
                  </a:lnTo>
                  <a:lnTo>
                    <a:pt x="430247" y="918400"/>
                  </a:lnTo>
                  <a:lnTo>
                    <a:pt x="404916" y="893952"/>
                  </a:lnTo>
                  <a:lnTo>
                    <a:pt x="238800" y="685800"/>
                  </a:lnTo>
                  <a:lnTo>
                    <a:pt x="72557" y="477647"/>
                  </a:lnTo>
                  <a:lnTo>
                    <a:pt x="51692" y="438658"/>
                  </a:lnTo>
                  <a:lnTo>
                    <a:pt x="45322" y="397261"/>
                  </a:lnTo>
                  <a:lnTo>
                    <a:pt x="52980" y="356626"/>
                  </a:lnTo>
                  <a:lnTo>
                    <a:pt x="74195" y="319923"/>
                  </a:lnTo>
                  <a:lnTo>
                    <a:pt x="108498" y="290322"/>
                  </a:lnTo>
                  <a:lnTo>
                    <a:pt x="137581" y="275589"/>
                  </a:lnTo>
                  <a:lnTo>
                    <a:pt x="86400" y="254762"/>
                  </a:lnTo>
                  <a:lnTo>
                    <a:pt x="46177" y="230774"/>
                  </a:lnTo>
                  <a:lnTo>
                    <a:pt x="17658" y="197733"/>
                  </a:lnTo>
                  <a:lnTo>
                    <a:pt x="1910" y="158932"/>
                  </a:lnTo>
                  <a:lnTo>
                    <a:pt x="0" y="117662"/>
                  </a:lnTo>
                  <a:lnTo>
                    <a:pt x="12994" y="77215"/>
                  </a:lnTo>
                  <a:lnTo>
                    <a:pt x="37170" y="44469"/>
                  </a:lnTo>
                  <a:lnTo>
                    <a:pt x="70097" y="20224"/>
                  </a:lnTo>
                  <a:lnTo>
                    <a:pt x="108953" y="5171"/>
                  </a:lnTo>
                  <a:lnTo>
                    <a:pt x="150916" y="0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29044" y="1016508"/>
              <a:ext cx="476250" cy="363220"/>
            </a:xfrm>
            <a:custGeom>
              <a:avLst/>
              <a:gdLst/>
              <a:ahLst/>
              <a:cxnLst/>
              <a:rect l="l" t="t" r="r" b="b"/>
              <a:pathLst>
                <a:path w="476250" h="363219">
                  <a:moveTo>
                    <a:pt x="128777" y="0"/>
                  </a:moveTo>
                  <a:lnTo>
                    <a:pt x="0" y="241426"/>
                  </a:lnTo>
                  <a:lnTo>
                    <a:pt x="261620" y="350392"/>
                  </a:lnTo>
                  <a:lnTo>
                    <a:pt x="308965" y="361965"/>
                  </a:lnTo>
                  <a:lnTo>
                    <a:pt x="324992" y="362712"/>
                  </a:lnTo>
                  <a:lnTo>
                    <a:pt x="366964" y="357540"/>
                  </a:lnTo>
                  <a:lnTo>
                    <a:pt x="405590" y="342487"/>
                  </a:lnTo>
                  <a:lnTo>
                    <a:pt x="438239" y="318242"/>
                  </a:lnTo>
                  <a:lnTo>
                    <a:pt x="462279" y="285495"/>
                  </a:lnTo>
                  <a:lnTo>
                    <a:pt x="475957" y="244987"/>
                  </a:lnTo>
                  <a:lnTo>
                    <a:pt x="474467" y="203679"/>
                  </a:lnTo>
                  <a:lnTo>
                    <a:pt x="458951" y="164859"/>
                  </a:lnTo>
                  <a:lnTo>
                    <a:pt x="430548" y="131811"/>
                  </a:lnTo>
                  <a:lnTo>
                    <a:pt x="390398" y="107822"/>
                  </a:lnTo>
                  <a:lnTo>
                    <a:pt x="128777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81914" y="896112"/>
              <a:ext cx="476884" cy="363220"/>
            </a:xfrm>
            <a:custGeom>
              <a:avLst/>
              <a:gdLst/>
              <a:ahLst/>
              <a:cxnLst/>
              <a:rect l="l" t="t" r="r" b="b"/>
              <a:pathLst>
                <a:path w="476884" h="363219">
                  <a:moveTo>
                    <a:pt x="150660" y="0"/>
                  </a:moveTo>
                  <a:lnTo>
                    <a:pt x="108647" y="5191"/>
                  </a:lnTo>
                  <a:lnTo>
                    <a:pt x="69920" y="20288"/>
                  </a:lnTo>
                  <a:lnTo>
                    <a:pt x="37146" y="44576"/>
                  </a:lnTo>
                  <a:lnTo>
                    <a:pt x="12992" y="77342"/>
                  </a:lnTo>
                  <a:lnTo>
                    <a:pt x="0" y="117789"/>
                  </a:lnTo>
                  <a:lnTo>
                    <a:pt x="1924" y="159059"/>
                  </a:lnTo>
                  <a:lnTo>
                    <a:pt x="17710" y="197860"/>
                  </a:lnTo>
                  <a:lnTo>
                    <a:pt x="46305" y="230901"/>
                  </a:lnTo>
                  <a:lnTo>
                    <a:pt x="86652" y="254888"/>
                  </a:lnTo>
                  <a:lnTo>
                    <a:pt x="347510" y="362712"/>
                  </a:lnTo>
                  <a:lnTo>
                    <a:pt x="476669" y="121412"/>
                  </a:lnTo>
                  <a:lnTo>
                    <a:pt x="214287" y="12318"/>
                  </a:lnTo>
                  <a:lnTo>
                    <a:pt x="166781" y="763"/>
                  </a:lnTo>
                  <a:lnTo>
                    <a:pt x="150660" y="0"/>
                  </a:lnTo>
                  <a:close/>
                </a:path>
              </a:pathLst>
            </a:custGeom>
            <a:solidFill>
              <a:srgbClr val="FB4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720840" y="1426463"/>
              <a:ext cx="441325" cy="419100"/>
            </a:xfrm>
            <a:custGeom>
              <a:avLst/>
              <a:gdLst/>
              <a:ahLst/>
              <a:cxnLst/>
              <a:rect l="l" t="t" r="r" b="b"/>
              <a:pathLst>
                <a:path w="441325" h="419100">
                  <a:moveTo>
                    <a:pt x="246887" y="0"/>
                  </a:moveTo>
                  <a:lnTo>
                    <a:pt x="0" y="154305"/>
                  </a:lnTo>
                  <a:lnTo>
                    <a:pt x="166369" y="362585"/>
                  </a:lnTo>
                  <a:lnTo>
                    <a:pt x="191595" y="386899"/>
                  </a:lnTo>
                  <a:lnTo>
                    <a:pt x="221678" y="404606"/>
                  </a:lnTo>
                  <a:lnTo>
                    <a:pt x="255095" y="415430"/>
                  </a:lnTo>
                  <a:lnTo>
                    <a:pt x="290321" y="419100"/>
                  </a:lnTo>
                  <a:lnTo>
                    <a:pt x="312878" y="417589"/>
                  </a:lnTo>
                  <a:lnTo>
                    <a:pt x="356705" y="405330"/>
                  </a:lnTo>
                  <a:lnTo>
                    <a:pt x="411688" y="364979"/>
                  </a:lnTo>
                  <a:lnTo>
                    <a:pt x="433202" y="328560"/>
                  </a:lnTo>
                  <a:lnTo>
                    <a:pt x="441060" y="288263"/>
                  </a:lnTo>
                  <a:lnTo>
                    <a:pt x="434593" y="247150"/>
                  </a:lnTo>
                  <a:lnTo>
                    <a:pt x="413130" y="208280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526639" y="1161288"/>
              <a:ext cx="443230" cy="419100"/>
            </a:xfrm>
            <a:custGeom>
              <a:avLst/>
              <a:gdLst/>
              <a:ahLst/>
              <a:cxnLst/>
              <a:rect l="l" t="t" r="r" b="b"/>
              <a:pathLst>
                <a:path w="443229" h="419100">
                  <a:moveTo>
                    <a:pt x="149623" y="0"/>
                  </a:moveTo>
                  <a:lnTo>
                    <a:pt x="105332" y="5921"/>
                  </a:lnTo>
                  <a:lnTo>
                    <a:pt x="63898" y="24129"/>
                  </a:lnTo>
                  <a:lnTo>
                    <a:pt x="29398" y="54265"/>
                  </a:lnTo>
                  <a:lnTo>
                    <a:pt x="7878" y="91204"/>
                  </a:lnTo>
                  <a:lnTo>
                    <a:pt x="0" y="131782"/>
                  </a:lnTo>
                  <a:lnTo>
                    <a:pt x="6429" y="172835"/>
                  </a:lnTo>
                  <a:lnTo>
                    <a:pt x="27830" y="211200"/>
                  </a:lnTo>
                  <a:lnTo>
                    <a:pt x="194327" y="419100"/>
                  </a:lnTo>
                  <a:lnTo>
                    <a:pt x="442612" y="265049"/>
                  </a:lnTo>
                  <a:lnTo>
                    <a:pt x="276115" y="57150"/>
                  </a:lnTo>
                  <a:lnTo>
                    <a:pt x="219298" y="14716"/>
                  </a:lnTo>
                  <a:lnTo>
                    <a:pt x="149623" y="0"/>
                  </a:lnTo>
                  <a:close/>
                </a:path>
              </a:pathLst>
            </a:custGeom>
            <a:solidFill>
              <a:srgbClr val="F7D23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361680" y="2541287"/>
            <a:ext cx="2100580" cy="1971039"/>
            <a:chOff x="6361680" y="2541287"/>
            <a:chExt cx="2100580" cy="1971039"/>
          </a:xfrm>
        </p:grpSpPr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2136" y="2612136"/>
              <a:ext cx="2039873" cy="189966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418830" y="2598437"/>
              <a:ext cx="1924050" cy="1784985"/>
            </a:xfrm>
            <a:custGeom>
              <a:avLst/>
              <a:gdLst/>
              <a:ahLst/>
              <a:cxnLst/>
              <a:rect l="l" t="t" r="r" b="b"/>
              <a:pathLst>
                <a:path w="1924050" h="1784985">
                  <a:moveTo>
                    <a:pt x="1024575" y="0"/>
                  </a:moveTo>
                  <a:lnTo>
                    <a:pt x="430406" y="157843"/>
                  </a:lnTo>
                  <a:lnTo>
                    <a:pt x="417726" y="172077"/>
                  </a:lnTo>
                  <a:lnTo>
                    <a:pt x="418214" y="178925"/>
                  </a:lnTo>
                  <a:lnTo>
                    <a:pt x="434851" y="241282"/>
                  </a:lnTo>
                  <a:lnTo>
                    <a:pt x="437915" y="247437"/>
                  </a:lnTo>
                  <a:lnTo>
                    <a:pt x="442884" y="251759"/>
                  </a:lnTo>
                  <a:lnTo>
                    <a:pt x="449138" y="253890"/>
                  </a:lnTo>
                  <a:lnTo>
                    <a:pt x="456060" y="253474"/>
                  </a:lnTo>
                  <a:lnTo>
                    <a:pt x="496573" y="242552"/>
                  </a:lnTo>
                  <a:lnTo>
                    <a:pt x="535562" y="387967"/>
                  </a:lnTo>
                  <a:lnTo>
                    <a:pt x="156594" y="489440"/>
                  </a:lnTo>
                  <a:lnTo>
                    <a:pt x="110978" y="507464"/>
                  </a:lnTo>
                  <a:lnTo>
                    <a:pt x="72023" y="534388"/>
                  </a:lnTo>
                  <a:lnTo>
                    <a:pt x="40588" y="568677"/>
                  </a:lnTo>
                  <a:lnTo>
                    <a:pt x="17532" y="608794"/>
                  </a:lnTo>
                  <a:lnTo>
                    <a:pt x="3716" y="653207"/>
                  </a:lnTo>
                  <a:lnTo>
                    <a:pt x="0" y="700378"/>
                  </a:lnTo>
                  <a:lnTo>
                    <a:pt x="7242" y="748774"/>
                  </a:lnTo>
                  <a:lnTo>
                    <a:pt x="242954" y="1628414"/>
                  </a:lnTo>
                  <a:lnTo>
                    <a:pt x="260890" y="1673893"/>
                  </a:lnTo>
                  <a:lnTo>
                    <a:pt x="287676" y="1712742"/>
                  </a:lnTo>
                  <a:lnTo>
                    <a:pt x="321808" y="1744096"/>
                  </a:lnTo>
                  <a:lnTo>
                    <a:pt x="361777" y="1767090"/>
                  </a:lnTo>
                  <a:lnTo>
                    <a:pt x="406078" y="1780860"/>
                  </a:lnTo>
                  <a:lnTo>
                    <a:pt x="453206" y="1784542"/>
                  </a:lnTo>
                  <a:lnTo>
                    <a:pt x="501653" y="1777270"/>
                  </a:lnTo>
                  <a:lnTo>
                    <a:pt x="1766827" y="1438193"/>
                  </a:lnTo>
                  <a:lnTo>
                    <a:pt x="1812456" y="1420255"/>
                  </a:lnTo>
                  <a:lnTo>
                    <a:pt x="1851448" y="1393499"/>
                  </a:lnTo>
                  <a:lnTo>
                    <a:pt x="1882933" y="1359425"/>
                  </a:lnTo>
                  <a:lnTo>
                    <a:pt x="1906043" y="1319533"/>
                  </a:lnTo>
                  <a:lnTo>
                    <a:pt x="1919908" y="1275322"/>
                  </a:lnTo>
                  <a:lnTo>
                    <a:pt x="1923661" y="1228290"/>
                  </a:lnTo>
                  <a:lnTo>
                    <a:pt x="1916433" y="1179939"/>
                  </a:lnTo>
                  <a:lnTo>
                    <a:pt x="1680721" y="300337"/>
                  </a:lnTo>
                  <a:lnTo>
                    <a:pt x="1662401" y="254900"/>
                  </a:lnTo>
                  <a:lnTo>
                    <a:pt x="1635324" y="215971"/>
                  </a:lnTo>
                  <a:lnTo>
                    <a:pt x="1600981" y="184457"/>
                  </a:lnTo>
                  <a:lnTo>
                    <a:pt x="1560861" y="161268"/>
                  </a:lnTo>
                  <a:lnTo>
                    <a:pt x="1516456" y="147311"/>
                  </a:lnTo>
                  <a:lnTo>
                    <a:pt x="1469256" y="143496"/>
                  </a:lnTo>
                  <a:lnTo>
                    <a:pt x="1420752" y="150731"/>
                  </a:lnTo>
                  <a:lnTo>
                    <a:pt x="1041657" y="252331"/>
                  </a:lnTo>
                  <a:lnTo>
                    <a:pt x="1002668" y="106916"/>
                  </a:lnTo>
                  <a:lnTo>
                    <a:pt x="1043308" y="95994"/>
                  </a:lnTo>
                  <a:lnTo>
                    <a:pt x="1049535" y="92950"/>
                  </a:lnTo>
                  <a:lnTo>
                    <a:pt x="1053881" y="88024"/>
                  </a:lnTo>
                  <a:lnTo>
                    <a:pt x="1055988" y="81813"/>
                  </a:lnTo>
                  <a:lnTo>
                    <a:pt x="1055500" y="74912"/>
                  </a:lnTo>
                  <a:lnTo>
                    <a:pt x="1038863" y="12555"/>
                  </a:lnTo>
                  <a:lnTo>
                    <a:pt x="1035799" y="6401"/>
                  </a:lnTo>
                  <a:lnTo>
                    <a:pt x="1030830" y="2093"/>
                  </a:lnTo>
                  <a:lnTo>
                    <a:pt x="102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418830" y="2598437"/>
              <a:ext cx="1924050" cy="1784985"/>
            </a:xfrm>
            <a:custGeom>
              <a:avLst/>
              <a:gdLst/>
              <a:ahLst/>
              <a:cxnLst/>
              <a:rect l="l" t="t" r="r" b="b"/>
              <a:pathLst>
                <a:path w="1924050" h="1784985">
                  <a:moveTo>
                    <a:pt x="430406" y="157843"/>
                  </a:moveTo>
                  <a:lnTo>
                    <a:pt x="424179" y="160905"/>
                  </a:lnTo>
                  <a:lnTo>
                    <a:pt x="419833" y="165860"/>
                  </a:lnTo>
                  <a:lnTo>
                    <a:pt x="417726" y="172077"/>
                  </a:lnTo>
                  <a:lnTo>
                    <a:pt x="418214" y="178925"/>
                  </a:lnTo>
                  <a:lnTo>
                    <a:pt x="434851" y="241282"/>
                  </a:lnTo>
                  <a:lnTo>
                    <a:pt x="437915" y="247437"/>
                  </a:lnTo>
                  <a:lnTo>
                    <a:pt x="442884" y="251759"/>
                  </a:lnTo>
                  <a:lnTo>
                    <a:pt x="449138" y="253890"/>
                  </a:lnTo>
                  <a:lnTo>
                    <a:pt x="456060" y="253474"/>
                  </a:lnTo>
                  <a:lnTo>
                    <a:pt x="496573" y="242552"/>
                  </a:lnTo>
                  <a:lnTo>
                    <a:pt x="535562" y="387967"/>
                  </a:lnTo>
                  <a:lnTo>
                    <a:pt x="156594" y="489440"/>
                  </a:lnTo>
                  <a:lnTo>
                    <a:pt x="110978" y="507464"/>
                  </a:lnTo>
                  <a:lnTo>
                    <a:pt x="72023" y="534388"/>
                  </a:lnTo>
                  <a:lnTo>
                    <a:pt x="40588" y="568677"/>
                  </a:lnTo>
                  <a:lnTo>
                    <a:pt x="17532" y="608794"/>
                  </a:lnTo>
                  <a:lnTo>
                    <a:pt x="3716" y="653207"/>
                  </a:lnTo>
                  <a:lnTo>
                    <a:pt x="0" y="700378"/>
                  </a:lnTo>
                  <a:lnTo>
                    <a:pt x="7242" y="748774"/>
                  </a:lnTo>
                  <a:lnTo>
                    <a:pt x="242954" y="1628414"/>
                  </a:lnTo>
                  <a:lnTo>
                    <a:pt x="260890" y="1673893"/>
                  </a:lnTo>
                  <a:lnTo>
                    <a:pt x="287676" y="1712742"/>
                  </a:lnTo>
                  <a:lnTo>
                    <a:pt x="321808" y="1744096"/>
                  </a:lnTo>
                  <a:lnTo>
                    <a:pt x="361777" y="1767090"/>
                  </a:lnTo>
                  <a:lnTo>
                    <a:pt x="406078" y="1780860"/>
                  </a:lnTo>
                  <a:lnTo>
                    <a:pt x="453206" y="1784542"/>
                  </a:lnTo>
                  <a:lnTo>
                    <a:pt x="501653" y="1777270"/>
                  </a:lnTo>
                  <a:lnTo>
                    <a:pt x="1766827" y="1438193"/>
                  </a:lnTo>
                  <a:lnTo>
                    <a:pt x="1812456" y="1420255"/>
                  </a:lnTo>
                  <a:lnTo>
                    <a:pt x="1851448" y="1393499"/>
                  </a:lnTo>
                  <a:lnTo>
                    <a:pt x="1882933" y="1359425"/>
                  </a:lnTo>
                  <a:lnTo>
                    <a:pt x="1906043" y="1319533"/>
                  </a:lnTo>
                  <a:lnTo>
                    <a:pt x="1919908" y="1275322"/>
                  </a:lnTo>
                  <a:lnTo>
                    <a:pt x="1923661" y="1228290"/>
                  </a:lnTo>
                  <a:lnTo>
                    <a:pt x="1916433" y="1179939"/>
                  </a:lnTo>
                  <a:lnTo>
                    <a:pt x="1680721" y="300337"/>
                  </a:lnTo>
                  <a:lnTo>
                    <a:pt x="1662401" y="254900"/>
                  </a:lnTo>
                  <a:lnTo>
                    <a:pt x="1635324" y="215971"/>
                  </a:lnTo>
                  <a:lnTo>
                    <a:pt x="1600981" y="184457"/>
                  </a:lnTo>
                  <a:lnTo>
                    <a:pt x="1560861" y="161268"/>
                  </a:lnTo>
                  <a:lnTo>
                    <a:pt x="1516456" y="147311"/>
                  </a:lnTo>
                  <a:lnTo>
                    <a:pt x="1469256" y="143496"/>
                  </a:lnTo>
                  <a:lnTo>
                    <a:pt x="1420752" y="150731"/>
                  </a:lnTo>
                  <a:lnTo>
                    <a:pt x="1041657" y="252331"/>
                  </a:lnTo>
                  <a:lnTo>
                    <a:pt x="1002668" y="106916"/>
                  </a:lnTo>
                  <a:lnTo>
                    <a:pt x="1043308" y="95994"/>
                  </a:lnTo>
                  <a:lnTo>
                    <a:pt x="1049535" y="92950"/>
                  </a:lnTo>
                  <a:lnTo>
                    <a:pt x="1053881" y="88024"/>
                  </a:lnTo>
                  <a:lnTo>
                    <a:pt x="1055988" y="81813"/>
                  </a:lnTo>
                  <a:lnTo>
                    <a:pt x="1055500" y="74912"/>
                  </a:lnTo>
                  <a:lnTo>
                    <a:pt x="1038863" y="12555"/>
                  </a:lnTo>
                  <a:lnTo>
                    <a:pt x="1035799" y="6401"/>
                  </a:lnTo>
                  <a:lnTo>
                    <a:pt x="1030830" y="2093"/>
                  </a:lnTo>
                  <a:lnTo>
                    <a:pt x="1024575" y="0"/>
                  </a:lnTo>
                  <a:lnTo>
                    <a:pt x="1017654" y="490"/>
                  </a:lnTo>
                  <a:lnTo>
                    <a:pt x="430406" y="157843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906877" y="2652069"/>
              <a:ext cx="565150" cy="375285"/>
            </a:xfrm>
            <a:custGeom>
              <a:avLst/>
              <a:gdLst/>
              <a:ahLst/>
              <a:cxnLst/>
              <a:rect l="l" t="t" r="r" b="b"/>
              <a:pathLst>
                <a:path w="565150" h="375285">
                  <a:moveTo>
                    <a:pt x="465345" y="833"/>
                  </a:moveTo>
                  <a:lnTo>
                    <a:pt x="25163" y="118689"/>
                  </a:lnTo>
                  <a:lnTo>
                    <a:pt x="13172" y="124852"/>
                  </a:lnTo>
                  <a:lnTo>
                    <a:pt x="4478" y="135040"/>
                  </a:lnTo>
                  <a:lnTo>
                    <a:pt x="0" y="147657"/>
                  </a:lnTo>
                  <a:lnTo>
                    <a:pt x="652" y="161107"/>
                  </a:lnTo>
                  <a:lnTo>
                    <a:pt x="58056" y="374848"/>
                  </a:lnTo>
                  <a:lnTo>
                    <a:pt x="564913" y="239085"/>
                  </a:lnTo>
                  <a:lnTo>
                    <a:pt x="507636" y="25217"/>
                  </a:lnTo>
                  <a:lnTo>
                    <a:pt x="501671" y="13192"/>
                  </a:lnTo>
                  <a:lnTo>
                    <a:pt x="491730" y="4452"/>
                  </a:lnTo>
                  <a:lnTo>
                    <a:pt x="479169" y="0"/>
                  </a:lnTo>
                  <a:lnTo>
                    <a:pt x="465345" y="833"/>
                  </a:lnTo>
                  <a:close/>
                </a:path>
              </a:pathLst>
            </a:custGeom>
            <a:ln w="37999">
              <a:solidFill>
                <a:srgbClr val="F8F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16552" y="2737957"/>
              <a:ext cx="1927860" cy="1647825"/>
            </a:xfrm>
            <a:custGeom>
              <a:avLst/>
              <a:gdLst/>
              <a:ahLst/>
              <a:cxnLst/>
              <a:rect l="l" t="t" r="r" b="b"/>
              <a:pathLst>
                <a:path w="1927859" h="1647825">
                  <a:moveTo>
                    <a:pt x="1472721" y="0"/>
                  </a:moveTo>
                  <a:lnTo>
                    <a:pt x="1424173" y="7274"/>
                  </a:lnTo>
                  <a:lnTo>
                    <a:pt x="156967" y="346872"/>
                  </a:lnTo>
                  <a:lnTo>
                    <a:pt x="111250" y="364863"/>
                  </a:lnTo>
                  <a:lnTo>
                    <a:pt x="72210" y="391709"/>
                  </a:lnTo>
                  <a:lnTo>
                    <a:pt x="40704" y="425909"/>
                  </a:lnTo>
                  <a:lnTo>
                    <a:pt x="17594" y="465960"/>
                  </a:lnTo>
                  <a:lnTo>
                    <a:pt x="3740" y="510361"/>
                  </a:lnTo>
                  <a:lnTo>
                    <a:pt x="0" y="557611"/>
                  </a:lnTo>
                  <a:lnTo>
                    <a:pt x="7234" y="606206"/>
                  </a:lnTo>
                  <a:lnTo>
                    <a:pt x="244343" y="1490621"/>
                  </a:lnTo>
                  <a:lnTo>
                    <a:pt x="262254" y="1535980"/>
                  </a:lnTo>
                  <a:lnTo>
                    <a:pt x="289066" y="1574884"/>
                  </a:lnTo>
                  <a:lnTo>
                    <a:pt x="323263" y="1606410"/>
                  </a:lnTo>
                  <a:lnTo>
                    <a:pt x="363328" y="1629636"/>
                  </a:lnTo>
                  <a:lnTo>
                    <a:pt x="407742" y="1643638"/>
                  </a:lnTo>
                  <a:lnTo>
                    <a:pt x="454988" y="1647493"/>
                  </a:lnTo>
                  <a:lnTo>
                    <a:pt x="503550" y="1640278"/>
                  </a:lnTo>
                  <a:lnTo>
                    <a:pt x="1770756" y="1300655"/>
                  </a:lnTo>
                  <a:lnTo>
                    <a:pt x="1816100" y="1282701"/>
                  </a:lnTo>
                  <a:lnTo>
                    <a:pt x="1854969" y="1255766"/>
                  </a:lnTo>
                  <a:lnTo>
                    <a:pt x="1886459" y="1221422"/>
                  </a:lnTo>
                  <a:lnTo>
                    <a:pt x="1909662" y="1181243"/>
                  </a:lnTo>
                  <a:lnTo>
                    <a:pt x="1923673" y="1136803"/>
                  </a:lnTo>
                  <a:lnTo>
                    <a:pt x="1927584" y="1089676"/>
                  </a:lnTo>
                  <a:lnTo>
                    <a:pt x="1920489" y="1041435"/>
                  </a:lnTo>
                  <a:lnTo>
                    <a:pt x="1683380" y="157007"/>
                  </a:lnTo>
                  <a:lnTo>
                    <a:pt x="1665389" y="111284"/>
                  </a:lnTo>
                  <a:lnTo>
                    <a:pt x="1638546" y="72227"/>
                  </a:lnTo>
                  <a:lnTo>
                    <a:pt x="1604353" y="40704"/>
                  </a:lnTo>
                  <a:lnTo>
                    <a:pt x="1564316" y="17581"/>
                  </a:lnTo>
                  <a:lnTo>
                    <a:pt x="1519937" y="3724"/>
                  </a:lnTo>
                  <a:lnTo>
                    <a:pt x="1472721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5540" y="2596026"/>
              <a:ext cx="639702" cy="25345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752" y="3223514"/>
              <a:ext cx="679830" cy="678815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51738" y="716102"/>
            <a:ext cx="53066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Times New Roman"/>
                <a:cs typeface="Times New Roman"/>
              </a:rPr>
              <a:t>Drug</a:t>
            </a:r>
            <a:r>
              <a:rPr dirty="0" sz="4400" spc="-30" b="1">
                <a:latin typeface="Times New Roman"/>
                <a:cs typeface="Times New Roman"/>
              </a:rPr>
              <a:t> </a:t>
            </a:r>
            <a:r>
              <a:rPr dirty="0" sz="4400" b="1">
                <a:latin typeface="Times New Roman"/>
                <a:cs typeface="Times New Roman"/>
              </a:rPr>
              <a:t>Review</a:t>
            </a:r>
            <a:r>
              <a:rPr dirty="0" sz="4400" spc="-20" b="1">
                <a:latin typeface="Times New Roman"/>
                <a:cs typeface="Times New Roman"/>
              </a:rPr>
              <a:t> </a:t>
            </a:r>
            <a:r>
              <a:rPr dirty="0" sz="4400" spc="-10" b="1"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55954" y="1386916"/>
            <a:ext cx="4903470" cy="135763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080770" marR="5080" indent="-1068705">
              <a:lnSpc>
                <a:spcPts val="5200"/>
              </a:lnSpc>
              <a:spcBef>
                <a:spcPts val="285"/>
              </a:spcBef>
            </a:pPr>
            <a:r>
              <a:rPr dirty="0" sz="4400" b="1">
                <a:solidFill>
                  <a:srgbClr val="1D0D8D"/>
                </a:solidFill>
                <a:latin typeface="Times New Roman"/>
                <a:cs typeface="Times New Roman"/>
              </a:rPr>
              <a:t>By Multifaceted</a:t>
            </a:r>
            <a:r>
              <a:rPr dirty="0" sz="4400" spc="-20" b="1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4400" spc="-25" b="1">
                <a:solidFill>
                  <a:srgbClr val="1D0D8D"/>
                </a:solidFill>
                <a:latin typeface="Times New Roman"/>
                <a:cs typeface="Times New Roman"/>
              </a:rPr>
              <a:t>ML </a:t>
            </a:r>
            <a:r>
              <a:rPr dirty="0" sz="4400" spc="-10" b="1">
                <a:solidFill>
                  <a:srgbClr val="1D0D8D"/>
                </a:solidFill>
                <a:latin typeface="Times New Roman"/>
                <a:cs typeface="Times New Roman"/>
              </a:rPr>
              <a:t>Techniques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326385" y="3413252"/>
            <a:ext cx="22066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0005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091E"/>
                </a:solidFill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Chethana</a:t>
            </a:r>
            <a:r>
              <a:rPr dirty="0" sz="16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91E"/>
                </a:solidFill>
                <a:latin typeface="Times New Roman"/>
                <a:cs typeface="Times New Roman"/>
              </a:rPr>
              <a:t>Kadirimangalam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52802"/>
            <a:ext cx="3635209" cy="169069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486911" y="1456944"/>
            <a:ext cx="5311140" cy="3511550"/>
            <a:chOff x="3486911" y="1456944"/>
            <a:chExt cx="5311140" cy="351155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8496" y="3973106"/>
              <a:ext cx="993648" cy="99509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6911" y="1456944"/>
              <a:ext cx="5311140" cy="328574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565905" y="189103"/>
            <a:ext cx="51860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Performs</a:t>
            </a:r>
            <a:r>
              <a:rPr dirty="0" sz="18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sentiment</a:t>
            </a:r>
            <a:r>
              <a:rPr dirty="0" sz="18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analysis</a:t>
            </a:r>
            <a:r>
              <a:rPr dirty="0" sz="1800" spc="-6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for</a:t>
            </a:r>
            <a:r>
              <a:rPr dirty="0" sz="18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each</a:t>
            </a:r>
            <a:r>
              <a:rPr dirty="0" sz="18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top</a:t>
            </a:r>
            <a:r>
              <a:rPr dirty="0" sz="18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10</a:t>
            </a:r>
            <a:r>
              <a:rPr dirty="0" sz="18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91E"/>
                </a:solidFill>
                <a:latin typeface="Times New Roman"/>
                <a:cs typeface="Times New Roman"/>
              </a:rPr>
              <a:t>drugs separately.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Counts</a:t>
            </a:r>
            <a:r>
              <a:rPr dirty="0" sz="18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8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number</a:t>
            </a:r>
            <a:r>
              <a:rPr dirty="0" sz="18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reviews</a:t>
            </a:r>
            <a:r>
              <a:rPr dirty="0" sz="18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with</a:t>
            </a:r>
            <a:r>
              <a:rPr dirty="0" sz="18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positive,</a:t>
            </a:r>
            <a:r>
              <a:rPr dirty="0" sz="18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91E"/>
                </a:solidFill>
                <a:latin typeface="Times New Roman"/>
                <a:cs typeface="Times New Roman"/>
              </a:rPr>
              <a:t>negative,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8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neutral</a:t>
            </a:r>
            <a:r>
              <a:rPr dirty="0" sz="18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sentiments for</a:t>
            </a:r>
            <a:r>
              <a:rPr dirty="0" sz="18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91E"/>
                </a:solidFill>
                <a:latin typeface="Times New Roman"/>
                <a:cs typeface="Times New Roman"/>
              </a:rPr>
              <a:t>each </a:t>
            </a:r>
            <a:r>
              <a:rPr dirty="0" sz="1800" spc="-10">
                <a:solidFill>
                  <a:srgbClr val="00091E"/>
                </a:solidFill>
                <a:latin typeface="Times New Roman"/>
                <a:cs typeface="Times New Roman"/>
              </a:rPr>
              <a:t>drug.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556" y="274320"/>
            <a:ext cx="3017520" cy="4594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2587" y="388620"/>
            <a:ext cx="9011920" cy="4754880"/>
            <a:chOff x="132587" y="388620"/>
            <a:chExt cx="9011920" cy="47548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0062" y="3553835"/>
              <a:ext cx="983936" cy="158966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7023" y="388620"/>
              <a:ext cx="3104387" cy="217322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0364" y="2561843"/>
              <a:ext cx="3051047" cy="21930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7" y="1365503"/>
              <a:ext cx="5774436" cy="3564636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64337" y="159511"/>
            <a:ext cx="52336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lr>
                <a:srgbClr val="1D0D8D"/>
              </a:buClr>
              <a:buFont typeface="Arial"/>
              <a:buChar char="●"/>
              <a:tabLst>
                <a:tab pos="316865" algn="l"/>
              </a:tabLst>
            </a:pP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Word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clouds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are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generated</a:t>
            </a:r>
            <a:r>
              <a:rPr dirty="0" sz="1200" spc="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illustrate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most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common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words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both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positive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reviews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each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drug.</a:t>
            </a:r>
            <a:endParaRPr sz="1200">
              <a:latin typeface="Times New Roman"/>
              <a:cs typeface="Times New Roman"/>
            </a:endParaRPr>
          </a:p>
          <a:p>
            <a:pPr marL="317500" marR="45720" indent="-304800">
              <a:lnSpc>
                <a:spcPct val="100000"/>
              </a:lnSpc>
              <a:buClr>
                <a:srgbClr val="1D0D8D"/>
              </a:buClr>
              <a:buFont typeface="Arial"/>
              <a:buChar char="●"/>
              <a:tabLst>
                <a:tab pos="317500" algn="l"/>
              </a:tabLst>
            </a:pP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Word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frequencies</a:t>
            </a:r>
            <a:r>
              <a:rPr dirty="0" sz="1200" spc="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are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analyzed</a:t>
            </a:r>
            <a:r>
              <a:rPr dirty="0" sz="1200" spc="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to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determine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most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frequent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words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top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10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drug.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This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analysis</a:t>
            </a:r>
            <a:r>
              <a:rPr dirty="0" sz="1200" spc="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offers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insights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into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language</a:t>
            </a:r>
            <a:r>
              <a:rPr dirty="0" sz="1200" spc="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used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in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reviews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aids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understanding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4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sentiments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associated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with</a:t>
            </a:r>
            <a:r>
              <a:rPr dirty="0" sz="1200" spc="-4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each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drug,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facilitating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informed decision-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making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further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exploration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user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experiences.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95928" y="1094232"/>
            <a:ext cx="5148580" cy="4049395"/>
            <a:chOff x="3995928" y="1094232"/>
            <a:chExt cx="5148580" cy="40493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0062" y="3553835"/>
              <a:ext cx="983936" cy="158966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928" y="1094232"/>
              <a:ext cx="4434839" cy="3686555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475589" y="1237234"/>
            <a:ext cx="3150235" cy="350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  <a:buClr>
                <a:srgbClr val="1D0D8D"/>
              </a:buClr>
              <a:buFont typeface="Arial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3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Selection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Random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Forest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Classifier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chosen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as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classification</a:t>
            </a:r>
            <a:r>
              <a:rPr dirty="0" sz="1200" spc="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algorithm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due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its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ability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handle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high-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dimensional</a:t>
            </a:r>
            <a:r>
              <a:rPr dirty="0" sz="1200" spc="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data</a:t>
            </a:r>
            <a:r>
              <a:rPr dirty="0" sz="1200" spc="50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provide</a:t>
            </a:r>
            <a:r>
              <a:rPr dirty="0" sz="12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accurate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predictions.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D0D8D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17500" marR="34925" indent="-304800">
              <a:lnSpc>
                <a:spcPct val="100000"/>
              </a:lnSpc>
              <a:buClr>
                <a:srgbClr val="1D0D8D"/>
              </a:buClr>
              <a:buFont typeface="Arial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2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Training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classifier</a:t>
            </a:r>
            <a:r>
              <a:rPr dirty="0" sz="1200" spc="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trained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TF-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IDF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transformed training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data.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During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training,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multiple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decision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trees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are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built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different</a:t>
            </a:r>
            <a:r>
              <a:rPr dirty="0" sz="1200" spc="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subsets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data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features,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adding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randomness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reducing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overfitting.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D0D8D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17500" marR="197485" indent="-304800">
              <a:lnSpc>
                <a:spcPct val="100000"/>
              </a:lnSpc>
              <a:buClr>
                <a:srgbClr val="1D0D8D"/>
              </a:buClr>
              <a:buFont typeface="Arial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3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Evaluation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5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Performance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metrics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such</a:t>
            </a:r>
            <a:r>
              <a:rPr dirty="0" sz="12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as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accuracy,</a:t>
            </a:r>
            <a:r>
              <a:rPr dirty="0" sz="1200" spc="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precision,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recall,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F1-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score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are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calculated</a:t>
            </a:r>
            <a:r>
              <a:rPr dirty="0" sz="1200" spc="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assess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model's effectiveness.</a:t>
            </a:r>
            <a:endParaRPr sz="12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Accuracy:</a:t>
            </a:r>
            <a:r>
              <a:rPr dirty="0" sz="1200" spc="-4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00091E"/>
                </a:solidFill>
                <a:latin typeface="Times New Roman"/>
                <a:cs typeface="Times New Roman"/>
              </a:rPr>
              <a:t>80.4%</a:t>
            </a:r>
            <a:endParaRPr sz="12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Precision:</a:t>
            </a:r>
            <a:r>
              <a:rPr dirty="0" sz="1200" spc="-4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00091E"/>
                </a:solidFill>
                <a:latin typeface="Times New Roman"/>
                <a:cs typeface="Times New Roman"/>
              </a:rPr>
              <a:t>82.9%</a:t>
            </a:r>
            <a:endParaRPr sz="12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Recall:</a:t>
            </a:r>
            <a:r>
              <a:rPr dirty="0" sz="1200" spc="-3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0091E"/>
                </a:solidFill>
                <a:latin typeface="Times New Roman"/>
                <a:cs typeface="Times New Roman"/>
              </a:rPr>
              <a:t>80.4%</a:t>
            </a:r>
            <a:endParaRPr sz="12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F1</a:t>
            </a:r>
            <a:r>
              <a:rPr dirty="0" sz="12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Score:</a:t>
            </a:r>
            <a:r>
              <a:rPr dirty="0" sz="1200" spc="-1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 b="1">
                <a:solidFill>
                  <a:srgbClr val="00091E"/>
                </a:solidFill>
                <a:latin typeface="Times New Roman"/>
                <a:cs typeface="Times New Roman"/>
              </a:rPr>
              <a:t>79%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20750">
              <a:lnSpc>
                <a:spcPct val="100000"/>
              </a:lnSpc>
              <a:spcBef>
                <a:spcPts val="105"/>
              </a:spcBef>
            </a:pPr>
            <a:r>
              <a:rPr dirty="0" spc="-280"/>
              <a:t>Random</a:t>
            </a:r>
            <a:r>
              <a:rPr dirty="0" spc="-270"/>
              <a:t> </a:t>
            </a:r>
            <a:r>
              <a:rPr dirty="0" spc="-320"/>
              <a:t>Forest</a:t>
            </a:r>
            <a:r>
              <a:rPr dirty="0" spc="-250"/>
              <a:t> </a:t>
            </a:r>
            <a:r>
              <a:rPr dirty="0" spc="-325"/>
              <a:t>Classifier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410455" y="1132332"/>
            <a:ext cx="4733925" cy="4011295"/>
            <a:chOff x="4410455" y="1132332"/>
            <a:chExt cx="4733925" cy="40112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0062" y="3553835"/>
              <a:ext cx="983936" cy="158966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0455" y="1132332"/>
              <a:ext cx="4421124" cy="367588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381711" y="1038859"/>
            <a:ext cx="369951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Clr>
                <a:srgbClr val="1D0D8D"/>
              </a:buClr>
              <a:buFont typeface="Arial"/>
              <a:buChar char="●"/>
              <a:tabLst>
                <a:tab pos="316865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4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Initialization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Initialized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base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models</a:t>
            </a:r>
            <a:r>
              <a:rPr dirty="0" sz="12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(Logistic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Regression,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Naive</a:t>
            </a:r>
            <a:r>
              <a:rPr dirty="0" sz="1200" spc="-4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Bayes)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with</a:t>
            </a:r>
            <a:r>
              <a:rPr dirty="0" sz="1200" spc="-4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hyperparameter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tuning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using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GridSearchCV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optimize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their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performance..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D0D8D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16865" marR="20320" indent="-304800">
              <a:lnSpc>
                <a:spcPct val="100000"/>
              </a:lnSpc>
              <a:buClr>
                <a:srgbClr val="1D0D8D"/>
              </a:buClr>
              <a:buFont typeface="Arial"/>
              <a:buChar char="●"/>
              <a:tabLst>
                <a:tab pos="316865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Stacking</a:t>
            </a:r>
            <a:r>
              <a:rPr dirty="0" sz="12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 Construction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meta-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classifier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(Random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Forest)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used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combine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predictions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from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base</a:t>
            </a:r>
            <a:r>
              <a:rPr dirty="0" sz="1200" spc="-5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models.</a:t>
            </a:r>
            <a:r>
              <a:rPr dirty="0" sz="1200" spc="-4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StackingClassifier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aggregates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predictions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from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base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models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learns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predict</a:t>
            </a:r>
            <a:r>
              <a:rPr dirty="0" sz="12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final outcome.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D0D8D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algn="ctr" marL="304165" marR="326390" indent="-304165">
              <a:lnSpc>
                <a:spcPct val="100000"/>
              </a:lnSpc>
              <a:buClr>
                <a:srgbClr val="1D0D8D"/>
              </a:buClr>
              <a:buFont typeface="Arial"/>
              <a:buChar char="●"/>
              <a:tabLst>
                <a:tab pos="304165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1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Training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Train base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models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stacking</a:t>
            </a:r>
            <a:endParaRPr sz="1200">
              <a:latin typeface="Times New Roman"/>
              <a:cs typeface="Times New Roman"/>
            </a:endParaRPr>
          </a:p>
          <a:p>
            <a:pPr algn="ctr" marR="353060">
              <a:lnSpc>
                <a:spcPct val="100000"/>
              </a:lnSpc>
            </a:pP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on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TF-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IDF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transformed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training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316865" marR="161925" indent="-304800">
              <a:lnSpc>
                <a:spcPct val="100000"/>
              </a:lnSpc>
              <a:buFont typeface="Arial"/>
              <a:buChar char="●"/>
              <a:tabLst>
                <a:tab pos="316865" algn="l"/>
                <a:tab pos="318770" algn="l"/>
              </a:tabLst>
            </a:pPr>
            <a:r>
              <a:rPr dirty="0" sz="1200">
                <a:solidFill>
                  <a:srgbClr val="1D0D8D"/>
                </a:solidFill>
                <a:latin typeface="Times New Roman"/>
                <a:cs typeface="Times New Roman"/>
              </a:rPr>
              <a:t>	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1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Evaluation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stacking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evaluated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using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classification metrics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such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as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precision,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recall,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F1-score.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Accuracy:</a:t>
            </a:r>
            <a:r>
              <a:rPr dirty="0" sz="1200" spc="-4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00091E"/>
                </a:solidFill>
                <a:latin typeface="Times New Roman"/>
                <a:cs typeface="Times New Roman"/>
              </a:rPr>
              <a:t>74.9%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Precision:</a:t>
            </a:r>
            <a:r>
              <a:rPr dirty="0" sz="1200" spc="-4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00091E"/>
                </a:solidFill>
                <a:latin typeface="Times New Roman"/>
                <a:cs typeface="Times New Roman"/>
              </a:rPr>
              <a:t>73.4%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Recall:</a:t>
            </a:r>
            <a:r>
              <a:rPr dirty="0" sz="1200" spc="-4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0091E"/>
                </a:solidFill>
                <a:latin typeface="Times New Roman"/>
                <a:cs typeface="Times New Roman"/>
              </a:rPr>
              <a:t>74.9%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F1</a:t>
            </a:r>
            <a:r>
              <a:rPr dirty="0" sz="12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Score:</a:t>
            </a:r>
            <a:r>
              <a:rPr dirty="0" sz="1200" spc="-1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0091E"/>
                </a:solidFill>
                <a:latin typeface="Times New Roman"/>
                <a:cs typeface="Times New Roman"/>
              </a:rPr>
              <a:t>73.8%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7626" y="416763"/>
            <a:ext cx="34258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95"/>
              <a:t>Stacking</a:t>
            </a:r>
            <a:r>
              <a:rPr dirty="0" spc="-250"/>
              <a:t> </a:t>
            </a:r>
            <a:r>
              <a:rPr dirty="0" spc="-320"/>
              <a:t>Classifier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713732" y="1200911"/>
            <a:ext cx="4430395" cy="3942715"/>
            <a:chOff x="4713732" y="1200911"/>
            <a:chExt cx="4430395" cy="39427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0062" y="3553835"/>
              <a:ext cx="983936" cy="158966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3732" y="1200911"/>
              <a:ext cx="4123944" cy="342900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340868" y="1141221"/>
            <a:ext cx="4247515" cy="362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152400" indent="-304800">
              <a:lnSpc>
                <a:spcPct val="100000"/>
              </a:lnSpc>
              <a:spcBef>
                <a:spcPts val="100"/>
              </a:spcBef>
              <a:buClr>
                <a:srgbClr val="1D0D8D"/>
              </a:buClr>
              <a:buFont typeface="Arial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Definition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4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Dense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Neural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Network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(DNN)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is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constructed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using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Keras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Sequential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D0D8D"/>
              </a:buClr>
              <a:buFont typeface="Arial"/>
              <a:buChar char="●"/>
            </a:pPr>
            <a:endParaRPr sz="12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Clr>
                <a:srgbClr val="1D0D8D"/>
              </a:buClr>
              <a:buFont typeface="Arial"/>
              <a:buChar char="●"/>
              <a:tabLst>
                <a:tab pos="316865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3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Construction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5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Sequential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Deep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Neural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Network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(DNN)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with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three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layers:</a:t>
            </a:r>
            <a:endParaRPr sz="1200">
              <a:latin typeface="Times New Roman"/>
              <a:cs typeface="Times New Roman"/>
            </a:endParaRPr>
          </a:p>
          <a:p>
            <a:pPr marL="774700" marR="1859280">
              <a:lnSpc>
                <a:spcPct val="100000"/>
              </a:lnSpc>
            </a:pP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Input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layer (128</a:t>
            </a:r>
            <a:r>
              <a:rPr dirty="0" sz="12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neurons)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Hidden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layer</a:t>
            </a:r>
            <a:r>
              <a:rPr dirty="0" sz="1200" spc="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(64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neurons)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Output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layer</a:t>
            </a:r>
            <a:r>
              <a:rPr dirty="0" sz="1200" spc="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(3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neurons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for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rating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categories)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Clr>
                <a:srgbClr val="1D0D8D"/>
              </a:buClr>
              <a:buFont typeface="Arial"/>
              <a:buChar char="●"/>
              <a:tabLst>
                <a:tab pos="316865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Compilation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is</a:t>
            </a:r>
            <a:r>
              <a:rPr dirty="0" sz="1200" spc="-4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compiled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'adam'</a:t>
            </a:r>
            <a:r>
              <a:rPr dirty="0" sz="12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optimizer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'sparse_categorical_crossentropy'</a:t>
            </a:r>
            <a:r>
              <a:rPr dirty="0" sz="1200" spc="1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loss</a:t>
            </a:r>
            <a:r>
              <a:rPr dirty="0" sz="1200" spc="7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00" marR="36195" indent="-304800">
              <a:lnSpc>
                <a:spcPct val="100000"/>
              </a:lnSpc>
              <a:buClr>
                <a:srgbClr val="1D0D8D"/>
              </a:buClr>
              <a:buFont typeface="Arial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Model</a:t>
            </a:r>
            <a:r>
              <a:rPr dirty="0" sz="1200" spc="-1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Training</a:t>
            </a:r>
            <a:r>
              <a:rPr dirty="0" sz="1200" spc="-3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4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0091E"/>
                </a:solidFill>
                <a:latin typeface="Times New Roman"/>
                <a:cs typeface="Times New Roman"/>
              </a:rPr>
              <a:t>Evaluation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: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Training progress </a:t>
            </a:r>
            <a:r>
              <a:rPr dirty="0" sz="1200" spc="-25">
                <a:solidFill>
                  <a:srgbClr val="00091E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monitored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with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accuracy,</a:t>
            </a:r>
            <a:r>
              <a:rPr dirty="0" sz="1200" spc="1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loss,</a:t>
            </a:r>
            <a:r>
              <a:rPr dirty="0" sz="1200" spc="-5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and</a:t>
            </a:r>
            <a:r>
              <a:rPr dirty="0" sz="12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validation</a:t>
            </a:r>
            <a:r>
              <a:rPr dirty="0" sz="12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91E"/>
                </a:solidFill>
                <a:latin typeface="Times New Roman"/>
                <a:cs typeface="Times New Roman"/>
              </a:rPr>
              <a:t>accuracy</a:t>
            </a:r>
            <a:r>
              <a:rPr dirty="0" sz="1200" spc="-10">
                <a:solidFill>
                  <a:srgbClr val="00091E"/>
                </a:solidFill>
                <a:latin typeface="Times New Roman"/>
                <a:cs typeface="Times New Roman"/>
              </a:rPr>
              <a:t> metrics.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400" b="1">
                <a:solidFill>
                  <a:srgbClr val="00091E"/>
                </a:solidFill>
                <a:latin typeface="Times New Roman"/>
                <a:cs typeface="Times New Roman"/>
              </a:rPr>
              <a:t>Accuracy:</a:t>
            </a:r>
            <a:r>
              <a:rPr dirty="0" sz="1400" spc="-1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00091E"/>
                </a:solidFill>
                <a:latin typeface="Times New Roman"/>
                <a:cs typeface="Times New Roman"/>
              </a:rPr>
              <a:t>80%</a:t>
            </a:r>
            <a:endParaRPr sz="1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400" b="1">
                <a:solidFill>
                  <a:srgbClr val="00091E"/>
                </a:solidFill>
                <a:latin typeface="Times New Roman"/>
                <a:cs typeface="Times New Roman"/>
              </a:rPr>
              <a:t>Precision:</a:t>
            </a:r>
            <a:r>
              <a:rPr dirty="0" sz="1400" spc="-7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091E"/>
                </a:solidFill>
                <a:latin typeface="Times New Roman"/>
                <a:cs typeface="Times New Roman"/>
              </a:rPr>
              <a:t>79.6%</a:t>
            </a:r>
            <a:endParaRPr sz="1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400" b="1">
                <a:solidFill>
                  <a:srgbClr val="00091E"/>
                </a:solidFill>
                <a:latin typeface="Times New Roman"/>
                <a:cs typeface="Times New Roman"/>
              </a:rPr>
              <a:t>Recall:</a:t>
            </a:r>
            <a:r>
              <a:rPr dirty="0" sz="1400" spc="-5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00091E"/>
                </a:solidFill>
                <a:latin typeface="Times New Roman"/>
                <a:cs typeface="Times New Roman"/>
              </a:rPr>
              <a:t>80%</a:t>
            </a:r>
            <a:endParaRPr sz="1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</a:pPr>
            <a:r>
              <a:rPr dirty="0" sz="1400" b="1">
                <a:solidFill>
                  <a:srgbClr val="00091E"/>
                </a:solidFill>
                <a:latin typeface="Times New Roman"/>
                <a:cs typeface="Times New Roman"/>
              </a:rPr>
              <a:t>F1</a:t>
            </a:r>
            <a:r>
              <a:rPr dirty="0" sz="1400" spc="-2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91E"/>
                </a:solidFill>
                <a:latin typeface="Times New Roman"/>
                <a:cs typeface="Times New Roman"/>
              </a:rPr>
              <a:t>Score:</a:t>
            </a:r>
            <a:r>
              <a:rPr dirty="0" sz="1400" spc="-2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00091E"/>
                </a:solidFill>
                <a:latin typeface="Times New Roman"/>
                <a:cs typeface="Times New Roman"/>
              </a:rPr>
              <a:t>79.8%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1972" y="416763"/>
            <a:ext cx="69081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90"/>
              <a:t>Dense</a:t>
            </a:r>
            <a:r>
              <a:rPr dirty="0" spc="-254"/>
              <a:t> Neural</a:t>
            </a:r>
            <a:r>
              <a:rPr dirty="0" spc="-245"/>
              <a:t> </a:t>
            </a:r>
            <a:r>
              <a:rPr dirty="0" spc="-330"/>
              <a:t>Network</a:t>
            </a:r>
            <a:r>
              <a:rPr dirty="0" spc="-254"/>
              <a:t> </a:t>
            </a:r>
            <a:r>
              <a:rPr dirty="0" spc="-270"/>
              <a:t>(DNN)</a:t>
            </a:r>
            <a:r>
              <a:rPr dirty="0" spc="-250"/>
              <a:t> </a:t>
            </a:r>
            <a:r>
              <a:rPr dirty="0" spc="-150"/>
              <a:t>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71845"/>
            <a:ext cx="3240576" cy="277165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29511" y="0"/>
            <a:ext cx="7714615" cy="4940300"/>
            <a:chOff x="1429511" y="0"/>
            <a:chExt cx="7714615" cy="49403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2618" y="0"/>
              <a:ext cx="2371381" cy="49399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6755" y="1519427"/>
              <a:ext cx="6906006" cy="308381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29511" y="1463039"/>
              <a:ext cx="6905625" cy="3083560"/>
            </a:xfrm>
            <a:custGeom>
              <a:avLst/>
              <a:gdLst/>
              <a:ahLst/>
              <a:cxnLst/>
              <a:rect l="l" t="t" r="r" b="b"/>
              <a:pathLst>
                <a:path w="6905625" h="3083560">
                  <a:moveTo>
                    <a:pt x="6391402" y="0"/>
                  </a:moveTo>
                  <a:lnTo>
                    <a:pt x="513842" y="0"/>
                  </a:lnTo>
                  <a:lnTo>
                    <a:pt x="467063" y="2099"/>
                  </a:lnTo>
                  <a:lnTo>
                    <a:pt x="421463" y="8276"/>
                  </a:lnTo>
                  <a:lnTo>
                    <a:pt x="377222" y="18350"/>
                  </a:lnTo>
                  <a:lnTo>
                    <a:pt x="334522" y="32140"/>
                  </a:lnTo>
                  <a:lnTo>
                    <a:pt x="293544" y="49464"/>
                  </a:lnTo>
                  <a:lnTo>
                    <a:pt x="254470" y="70141"/>
                  </a:lnTo>
                  <a:lnTo>
                    <a:pt x="217480" y="93990"/>
                  </a:lnTo>
                  <a:lnTo>
                    <a:pt x="182756" y="120830"/>
                  </a:lnTo>
                  <a:lnTo>
                    <a:pt x="150479" y="150479"/>
                  </a:lnTo>
                  <a:lnTo>
                    <a:pt x="120830" y="182756"/>
                  </a:lnTo>
                  <a:lnTo>
                    <a:pt x="93990" y="217480"/>
                  </a:lnTo>
                  <a:lnTo>
                    <a:pt x="70141" y="254470"/>
                  </a:lnTo>
                  <a:lnTo>
                    <a:pt x="49464" y="293544"/>
                  </a:lnTo>
                  <a:lnTo>
                    <a:pt x="32140" y="334522"/>
                  </a:lnTo>
                  <a:lnTo>
                    <a:pt x="18350" y="377222"/>
                  </a:lnTo>
                  <a:lnTo>
                    <a:pt x="8276" y="421463"/>
                  </a:lnTo>
                  <a:lnTo>
                    <a:pt x="2099" y="467063"/>
                  </a:lnTo>
                  <a:lnTo>
                    <a:pt x="0" y="513842"/>
                  </a:lnTo>
                  <a:lnTo>
                    <a:pt x="0" y="2569197"/>
                  </a:lnTo>
                  <a:lnTo>
                    <a:pt x="2099" y="2615968"/>
                  </a:lnTo>
                  <a:lnTo>
                    <a:pt x="8276" y="2661563"/>
                  </a:lnTo>
                  <a:lnTo>
                    <a:pt x="18350" y="2705800"/>
                  </a:lnTo>
                  <a:lnTo>
                    <a:pt x="32140" y="2748497"/>
                  </a:lnTo>
                  <a:lnTo>
                    <a:pt x="49464" y="2789474"/>
                  </a:lnTo>
                  <a:lnTo>
                    <a:pt x="70141" y="2828549"/>
                  </a:lnTo>
                  <a:lnTo>
                    <a:pt x="93990" y="2865540"/>
                  </a:lnTo>
                  <a:lnTo>
                    <a:pt x="120830" y="2900267"/>
                  </a:lnTo>
                  <a:lnTo>
                    <a:pt x="150479" y="2932547"/>
                  </a:lnTo>
                  <a:lnTo>
                    <a:pt x="182756" y="2962199"/>
                  </a:lnTo>
                  <a:lnTo>
                    <a:pt x="217480" y="2989043"/>
                  </a:lnTo>
                  <a:lnTo>
                    <a:pt x="254470" y="3012895"/>
                  </a:lnTo>
                  <a:lnTo>
                    <a:pt x="293544" y="3033576"/>
                  </a:lnTo>
                  <a:lnTo>
                    <a:pt x="334522" y="3050903"/>
                  </a:lnTo>
                  <a:lnTo>
                    <a:pt x="377222" y="3064696"/>
                  </a:lnTo>
                  <a:lnTo>
                    <a:pt x="421463" y="3074773"/>
                  </a:lnTo>
                  <a:lnTo>
                    <a:pt x="467063" y="3080952"/>
                  </a:lnTo>
                  <a:lnTo>
                    <a:pt x="513842" y="3083052"/>
                  </a:lnTo>
                  <a:lnTo>
                    <a:pt x="6391402" y="3083052"/>
                  </a:lnTo>
                  <a:lnTo>
                    <a:pt x="6438161" y="3080952"/>
                  </a:lnTo>
                  <a:lnTo>
                    <a:pt x="6483747" y="3074773"/>
                  </a:lnTo>
                  <a:lnTo>
                    <a:pt x="6527977" y="3064696"/>
                  </a:lnTo>
                  <a:lnTo>
                    <a:pt x="6570670" y="3050903"/>
                  </a:lnTo>
                  <a:lnTo>
                    <a:pt x="6611643" y="3033576"/>
                  </a:lnTo>
                  <a:lnTo>
                    <a:pt x="6650717" y="3012895"/>
                  </a:lnTo>
                  <a:lnTo>
                    <a:pt x="6687708" y="2989043"/>
                  </a:lnTo>
                  <a:lnTo>
                    <a:pt x="6722435" y="2962199"/>
                  </a:lnTo>
                  <a:lnTo>
                    <a:pt x="6754717" y="2932547"/>
                  </a:lnTo>
                  <a:lnTo>
                    <a:pt x="6784372" y="2900267"/>
                  </a:lnTo>
                  <a:lnTo>
                    <a:pt x="6811218" y="2865540"/>
                  </a:lnTo>
                  <a:lnTo>
                    <a:pt x="6835074" y="2828549"/>
                  </a:lnTo>
                  <a:lnTo>
                    <a:pt x="6855758" y="2789474"/>
                  </a:lnTo>
                  <a:lnTo>
                    <a:pt x="6873088" y="2748497"/>
                  </a:lnTo>
                  <a:lnTo>
                    <a:pt x="6886884" y="2705800"/>
                  </a:lnTo>
                  <a:lnTo>
                    <a:pt x="6896963" y="2661563"/>
                  </a:lnTo>
                  <a:lnTo>
                    <a:pt x="6903143" y="2615968"/>
                  </a:lnTo>
                  <a:lnTo>
                    <a:pt x="6905244" y="2569197"/>
                  </a:lnTo>
                  <a:lnTo>
                    <a:pt x="6905244" y="513842"/>
                  </a:lnTo>
                  <a:lnTo>
                    <a:pt x="6903143" y="467063"/>
                  </a:lnTo>
                  <a:lnTo>
                    <a:pt x="6896963" y="421463"/>
                  </a:lnTo>
                  <a:lnTo>
                    <a:pt x="6886884" y="377222"/>
                  </a:lnTo>
                  <a:lnTo>
                    <a:pt x="6873088" y="334522"/>
                  </a:lnTo>
                  <a:lnTo>
                    <a:pt x="6855758" y="293544"/>
                  </a:lnTo>
                  <a:lnTo>
                    <a:pt x="6835074" y="254470"/>
                  </a:lnTo>
                  <a:lnTo>
                    <a:pt x="6811218" y="217480"/>
                  </a:lnTo>
                  <a:lnTo>
                    <a:pt x="6784372" y="182756"/>
                  </a:lnTo>
                  <a:lnTo>
                    <a:pt x="6754717" y="150479"/>
                  </a:lnTo>
                  <a:lnTo>
                    <a:pt x="6722435" y="120830"/>
                  </a:lnTo>
                  <a:lnTo>
                    <a:pt x="6687708" y="93990"/>
                  </a:lnTo>
                  <a:lnTo>
                    <a:pt x="6650717" y="70141"/>
                  </a:lnTo>
                  <a:lnTo>
                    <a:pt x="6611643" y="49464"/>
                  </a:lnTo>
                  <a:lnTo>
                    <a:pt x="6570670" y="32140"/>
                  </a:lnTo>
                  <a:lnTo>
                    <a:pt x="6527977" y="18350"/>
                  </a:lnTo>
                  <a:lnTo>
                    <a:pt x="6483747" y="8276"/>
                  </a:lnTo>
                  <a:lnTo>
                    <a:pt x="6438161" y="2099"/>
                  </a:lnTo>
                  <a:lnTo>
                    <a:pt x="63914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45560" y="1506423"/>
            <a:ext cx="24523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Times New Roman"/>
                <a:cs typeface="Times New Roman"/>
              </a:rPr>
              <a:t>Conclusion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79167" y="2313558"/>
            <a:ext cx="565467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Leveraging</a:t>
            </a:r>
            <a:r>
              <a:rPr dirty="0" sz="1800" spc="-5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advanced</a:t>
            </a:r>
            <a:r>
              <a:rPr dirty="0" sz="1800" spc="-5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analytics</a:t>
            </a:r>
            <a:r>
              <a:rPr dirty="0" sz="1800" spc="-7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in</a:t>
            </a:r>
            <a:r>
              <a:rPr dirty="0" sz="1800" spc="-3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drug</a:t>
            </a:r>
            <a:r>
              <a:rPr dirty="0" sz="1800" spc="-3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review</a:t>
            </a:r>
            <a:r>
              <a:rPr dirty="0" sz="1800" spc="-6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D0D8D"/>
                </a:solidFill>
                <a:latin typeface="Times New Roman"/>
                <a:cs typeface="Times New Roman"/>
              </a:rPr>
              <a:t>analysis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through</a:t>
            </a:r>
            <a:r>
              <a:rPr dirty="0" sz="1800" spc="-5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machine</a:t>
            </a:r>
            <a:r>
              <a:rPr dirty="0" sz="1800" spc="-4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6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and</a:t>
            </a:r>
            <a:r>
              <a:rPr dirty="0" sz="1800" spc="-4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deep</a:t>
            </a:r>
            <a:r>
              <a:rPr dirty="0" sz="1800" spc="-5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6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techniques,</a:t>
            </a:r>
            <a:r>
              <a:rPr dirty="0" sz="1800" spc="-5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D0D8D"/>
                </a:solidFill>
                <a:latin typeface="Times New Roman"/>
                <a:cs typeface="Times New Roman"/>
              </a:rPr>
              <a:t>we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gained</a:t>
            </a:r>
            <a:r>
              <a:rPr dirty="0" sz="1800" spc="-4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valuable</a:t>
            </a:r>
            <a:r>
              <a:rPr dirty="0" sz="1800" spc="-4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insights</a:t>
            </a:r>
            <a:r>
              <a:rPr dirty="0" sz="1800" spc="-3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into</a:t>
            </a:r>
            <a:r>
              <a:rPr dirty="0" sz="1800" spc="-5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drug</a:t>
            </a:r>
            <a:r>
              <a:rPr dirty="0" sz="1800" spc="-2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effectiveness,</a:t>
            </a:r>
            <a:r>
              <a:rPr dirty="0" sz="1800" spc="-6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side</a:t>
            </a:r>
            <a:r>
              <a:rPr dirty="0" sz="1800" spc="-3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D0D8D"/>
                </a:solidFill>
                <a:latin typeface="Times New Roman"/>
                <a:cs typeface="Times New Roman"/>
              </a:rPr>
              <a:t>effects,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and</a:t>
            </a:r>
            <a:r>
              <a:rPr dirty="0" sz="1800" spc="-3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user</a:t>
            </a:r>
            <a:r>
              <a:rPr dirty="0" sz="1800" spc="-2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sentiment</a:t>
            </a:r>
            <a:r>
              <a:rPr dirty="0" sz="1800" spc="-3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from</a:t>
            </a:r>
            <a:r>
              <a:rPr dirty="0" sz="1800" spc="-3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a</a:t>
            </a:r>
            <a:r>
              <a:rPr dirty="0" sz="1800" spc="-3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vast</a:t>
            </a:r>
            <a:r>
              <a:rPr dirty="0" sz="1800" spc="-3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dataset</a:t>
            </a:r>
            <a:r>
              <a:rPr dirty="0" sz="1800" spc="-4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of</a:t>
            </a:r>
            <a:r>
              <a:rPr dirty="0" sz="1800" spc="-2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drug</a:t>
            </a:r>
            <a:r>
              <a:rPr dirty="0" sz="1800" spc="-4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reviews.</a:t>
            </a:r>
            <a:r>
              <a:rPr dirty="0" sz="1800" spc="-3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1D0D8D"/>
                </a:solidFill>
                <a:latin typeface="Times New Roman"/>
                <a:cs typeface="Times New Roman"/>
              </a:rPr>
              <a:t>This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analysis</a:t>
            </a:r>
            <a:r>
              <a:rPr dirty="0" sz="1800" spc="-5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enhances</a:t>
            </a:r>
            <a:r>
              <a:rPr dirty="0" sz="1800" spc="-4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our</a:t>
            </a:r>
            <a:r>
              <a:rPr dirty="0" sz="1800" spc="-1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D0D8D"/>
                </a:solidFill>
                <a:latin typeface="Times New Roman"/>
                <a:cs typeface="Times New Roman"/>
              </a:rPr>
              <a:t>understanding</a:t>
            </a:r>
            <a:r>
              <a:rPr dirty="0" sz="1800" spc="-4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medication</a:t>
            </a:r>
            <a:r>
              <a:rPr dirty="0" sz="1800" spc="-4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usage</a:t>
            </a:r>
            <a:r>
              <a:rPr dirty="0" sz="1800" spc="-2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1D0D8D"/>
                </a:solidFill>
                <a:latin typeface="Times New Roman"/>
                <a:cs typeface="Times New Roman"/>
              </a:rPr>
              <a:t>and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aids</a:t>
            </a:r>
            <a:r>
              <a:rPr dirty="0" sz="1800" spc="-4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in</a:t>
            </a:r>
            <a:r>
              <a:rPr dirty="0" sz="1800" spc="-2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D0D8D"/>
                </a:solidFill>
                <a:latin typeface="Times New Roman"/>
                <a:cs typeface="Times New Roman"/>
              </a:rPr>
              <a:t>decision-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making</a:t>
            </a:r>
            <a:r>
              <a:rPr dirty="0" sz="1800" spc="-3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for</a:t>
            </a:r>
            <a:r>
              <a:rPr dirty="0" sz="1800" spc="-25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healthcare</a:t>
            </a:r>
            <a:r>
              <a:rPr dirty="0" sz="1800" spc="-3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D0D8D"/>
                </a:solidFill>
                <a:latin typeface="Times New Roman"/>
                <a:cs typeface="Times New Roman"/>
              </a:rPr>
              <a:t>professionals</a:t>
            </a:r>
            <a:r>
              <a:rPr dirty="0" sz="1800" spc="-25">
                <a:solidFill>
                  <a:srgbClr val="1D0D8D"/>
                </a:solidFill>
                <a:latin typeface="Times New Roman"/>
                <a:cs typeface="Times New Roman"/>
              </a:rPr>
              <a:t> and </a:t>
            </a:r>
            <a:r>
              <a:rPr dirty="0" sz="1800" spc="-10">
                <a:solidFill>
                  <a:srgbClr val="1D0D8D"/>
                </a:solidFill>
                <a:latin typeface="Times New Roman"/>
                <a:cs typeface="Times New Roman"/>
              </a:rPr>
              <a:t>pharmaceutical</a:t>
            </a:r>
            <a:r>
              <a:rPr dirty="0" sz="1800" spc="20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D0D8D"/>
                </a:solidFill>
                <a:latin typeface="Times New Roman"/>
                <a:cs typeface="Times New Roman"/>
              </a:rPr>
              <a:t>stakeholders.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16140" y="609980"/>
            <a:ext cx="4986655" cy="1668145"/>
            <a:chOff x="516140" y="609980"/>
            <a:chExt cx="4986655" cy="166814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451" y="716279"/>
              <a:ext cx="1040130" cy="156133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73290" y="709263"/>
              <a:ext cx="923290" cy="1445895"/>
            </a:xfrm>
            <a:custGeom>
              <a:avLst/>
              <a:gdLst/>
              <a:ahLst/>
              <a:cxnLst/>
              <a:rect l="l" t="t" r="r" b="b"/>
              <a:pathLst>
                <a:path w="923290" h="1445895">
                  <a:moveTo>
                    <a:pt x="606148" y="0"/>
                  </a:moveTo>
                  <a:lnTo>
                    <a:pt x="588581" y="5619"/>
                  </a:lnTo>
                  <a:lnTo>
                    <a:pt x="514629" y="186213"/>
                  </a:lnTo>
                  <a:lnTo>
                    <a:pt x="513588" y="185197"/>
                  </a:lnTo>
                  <a:lnTo>
                    <a:pt x="510971" y="184054"/>
                  </a:lnTo>
                  <a:lnTo>
                    <a:pt x="508571" y="185324"/>
                  </a:lnTo>
                  <a:lnTo>
                    <a:pt x="494868" y="218852"/>
                  </a:lnTo>
                  <a:lnTo>
                    <a:pt x="495198" y="223170"/>
                  </a:lnTo>
                  <a:lnTo>
                    <a:pt x="497738" y="227488"/>
                  </a:lnTo>
                  <a:lnTo>
                    <a:pt x="492086" y="241204"/>
                  </a:lnTo>
                  <a:lnTo>
                    <a:pt x="494626" y="245522"/>
                  </a:lnTo>
                  <a:lnTo>
                    <a:pt x="500456" y="252126"/>
                  </a:lnTo>
                  <a:lnTo>
                    <a:pt x="485444" y="288829"/>
                  </a:lnTo>
                  <a:lnTo>
                    <a:pt x="432952" y="332298"/>
                  </a:lnTo>
                  <a:lnTo>
                    <a:pt x="387890" y="374591"/>
                  </a:lnTo>
                  <a:lnTo>
                    <a:pt x="344548" y="423340"/>
                  </a:lnTo>
                  <a:lnTo>
                    <a:pt x="313626" y="473106"/>
                  </a:lnTo>
                  <a:lnTo>
                    <a:pt x="282442" y="547062"/>
                  </a:lnTo>
                  <a:lnTo>
                    <a:pt x="266534" y="585501"/>
                  </a:lnTo>
                  <a:lnTo>
                    <a:pt x="72754" y="1058826"/>
                  </a:lnTo>
                  <a:lnTo>
                    <a:pt x="2793" y="1232058"/>
                  </a:lnTo>
                  <a:lnTo>
                    <a:pt x="1130" y="1233455"/>
                  </a:lnTo>
                  <a:lnTo>
                    <a:pt x="21993" y="1276301"/>
                  </a:lnTo>
                  <a:lnTo>
                    <a:pt x="55235" y="1302226"/>
                  </a:lnTo>
                  <a:lnTo>
                    <a:pt x="100400" y="1330182"/>
                  </a:lnTo>
                  <a:lnTo>
                    <a:pt x="155308" y="1358745"/>
                  </a:lnTo>
                  <a:lnTo>
                    <a:pt x="217779" y="1386490"/>
                  </a:lnTo>
                  <a:lnTo>
                    <a:pt x="282471" y="1410860"/>
                  </a:lnTo>
                  <a:lnTo>
                    <a:pt x="341992" y="1429176"/>
                  </a:lnTo>
                  <a:lnTo>
                    <a:pt x="393892" y="1440973"/>
                  </a:lnTo>
                  <a:lnTo>
                    <a:pt x="435717" y="1445785"/>
                  </a:lnTo>
                  <a:lnTo>
                    <a:pt x="465015" y="1443146"/>
                  </a:lnTo>
                  <a:lnTo>
                    <a:pt x="479336" y="1432591"/>
                  </a:lnTo>
                  <a:lnTo>
                    <a:pt x="530652" y="1307623"/>
                  </a:lnTo>
                  <a:lnTo>
                    <a:pt x="590245" y="1164367"/>
                  </a:lnTo>
                  <a:lnTo>
                    <a:pt x="775989" y="710691"/>
                  </a:lnTo>
                  <a:lnTo>
                    <a:pt x="792848" y="667289"/>
                  </a:lnTo>
                  <a:lnTo>
                    <a:pt x="804873" y="617348"/>
                  </a:lnTo>
                  <a:lnTo>
                    <a:pt x="808755" y="560085"/>
                  </a:lnTo>
                  <a:lnTo>
                    <a:pt x="807350" y="503465"/>
                  </a:lnTo>
                  <a:lnTo>
                    <a:pt x="803516" y="455453"/>
                  </a:lnTo>
                  <a:lnTo>
                    <a:pt x="798309" y="415956"/>
                  </a:lnTo>
                  <a:lnTo>
                    <a:pt x="813422" y="379253"/>
                  </a:lnTo>
                  <a:lnTo>
                    <a:pt x="821296" y="378237"/>
                  </a:lnTo>
                  <a:lnTo>
                    <a:pt x="827392" y="376459"/>
                  </a:lnTo>
                  <a:lnTo>
                    <a:pt x="832218" y="364521"/>
                  </a:lnTo>
                  <a:lnTo>
                    <a:pt x="837933" y="363632"/>
                  </a:lnTo>
                  <a:lnTo>
                    <a:pt x="840346" y="360330"/>
                  </a:lnTo>
                  <a:lnTo>
                    <a:pt x="854316" y="326294"/>
                  </a:lnTo>
                  <a:lnTo>
                    <a:pt x="853681" y="323754"/>
                  </a:lnTo>
                  <a:lnTo>
                    <a:pt x="851268" y="322738"/>
                  </a:lnTo>
                  <a:lnTo>
                    <a:pt x="850252" y="322738"/>
                  </a:lnTo>
                  <a:lnTo>
                    <a:pt x="849109" y="323246"/>
                  </a:lnTo>
                  <a:lnTo>
                    <a:pt x="923150" y="142652"/>
                  </a:lnTo>
                  <a:lnTo>
                    <a:pt x="889003" y="106916"/>
                  </a:lnTo>
                  <a:lnTo>
                    <a:pt x="824598" y="72421"/>
                  </a:lnTo>
                  <a:lnTo>
                    <a:pt x="811122" y="65490"/>
                  </a:lnTo>
                  <a:lnTo>
                    <a:pt x="767956" y="46005"/>
                  </a:lnTo>
                  <a:lnTo>
                    <a:pt x="701375" y="21336"/>
                  </a:lnTo>
                  <a:lnTo>
                    <a:pt x="645593" y="5619"/>
                  </a:lnTo>
                  <a:lnTo>
                    <a:pt x="606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73290" y="709263"/>
              <a:ext cx="923290" cy="1445895"/>
            </a:xfrm>
            <a:custGeom>
              <a:avLst/>
              <a:gdLst/>
              <a:ahLst/>
              <a:cxnLst/>
              <a:rect l="l" t="t" r="r" b="b"/>
              <a:pathLst>
                <a:path w="923290" h="1445895">
                  <a:moveTo>
                    <a:pt x="767956" y="46005"/>
                  </a:moveTo>
                  <a:lnTo>
                    <a:pt x="701375" y="21336"/>
                  </a:lnTo>
                  <a:lnTo>
                    <a:pt x="645593" y="5619"/>
                  </a:lnTo>
                  <a:lnTo>
                    <a:pt x="606148" y="0"/>
                  </a:lnTo>
                  <a:lnTo>
                    <a:pt x="588581" y="5619"/>
                  </a:lnTo>
                  <a:lnTo>
                    <a:pt x="514629" y="186213"/>
                  </a:lnTo>
                  <a:lnTo>
                    <a:pt x="514134" y="185578"/>
                  </a:lnTo>
                  <a:lnTo>
                    <a:pt x="513588" y="185197"/>
                  </a:lnTo>
                  <a:lnTo>
                    <a:pt x="512978" y="184943"/>
                  </a:lnTo>
                  <a:lnTo>
                    <a:pt x="510971" y="184054"/>
                  </a:lnTo>
                  <a:lnTo>
                    <a:pt x="508571" y="185324"/>
                  </a:lnTo>
                  <a:lnTo>
                    <a:pt x="508000" y="186721"/>
                  </a:lnTo>
                  <a:lnTo>
                    <a:pt x="497497" y="212375"/>
                  </a:lnTo>
                  <a:lnTo>
                    <a:pt x="495617" y="216947"/>
                  </a:lnTo>
                  <a:lnTo>
                    <a:pt x="494868" y="218852"/>
                  </a:lnTo>
                  <a:lnTo>
                    <a:pt x="495198" y="223170"/>
                  </a:lnTo>
                  <a:lnTo>
                    <a:pt x="497738" y="227488"/>
                  </a:lnTo>
                  <a:lnTo>
                    <a:pt x="493585" y="237521"/>
                  </a:lnTo>
                  <a:lnTo>
                    <a:pt x="492086" y="241204"/>
                  </a:lnTo>
                  <a:lnTo>
                    <a:pt x="494626" y="245522"/>
                  </a:lnTo>
                  <a:lnTo>
                    <a:pt x="500456" y="252126"/>
                  </a:lnTo>
                  <a:lnTo>
                    <a:pt x="485444" y="288829"/>
                  </a:lnTo>
                  <a:lnTo>
                    <a:pt x="432952" y="332298"/>
                  </a:lnTo>
                  <a:lnTo>
                    <a:pt x="387890" y="374591"/>
                  </a:lnTo>
                  <a:lnTo>
                    <a:pt x="344548" y="423340"/>
                  </a:lnTo>
                  <a:lnTo>
                    <a:pt x="313626" y="473106"/>
                  </a:lnTo>
                  <a:lnTo>
                    <a:pt x="306584" y="489900"/>
                  </a:lnTo>
                  <a:lnTo>
                    <a:pt x="295990" y="514873"/>
                  </a:lnTo>
                  <a:lnTo>
                    <a:pt x="282442" y="547062"/>
                  </a:lnTo>
                  <a:lnTo>
                    <a:pt x="266534" y="585501"/>
                  </a:lnTo>
                  <a:lnTo>
                    <a:pt x="110731" y="965866"/>
                  </a:lnTo>
                  <a:lnTo>
                    <a:pt x="101346" y="988726"/>
                  </a:lnTo>
                  <a:lnTo>
                    <a:pt x="72754" y="1058826"/>
                  </a:lnTo>
                  <a:lnTo>
                    <a:pt x="47575" y="1120977"/>
                  </a:lnTo>
                  <a:lnTo>
                    <a:pt x="26837" y="1172411"/>
                  </a:lnTo>
                  <a:lnTo>
                    <a:pt x="11566" y="1210361"/>
                  </a:lnTo>
                  <a:lnTo>
                    <a:pt x="2793" y="1232058"/>
                  </a:lnTo>
                  <a:lnTo>
                    <a:pt x="1130" y="1233455"/>
                  </a:lnTo>
                  <a:lnTo>
                    <a:pt x="749" y="1234344"/>
                  </a:lnTo>
                  <a:lnTo>
                    <a:pt x="0" y="1236249"/>
                  </a:lnTo>
                  <a:lnTo>
                    <a:pt x="2855" y="1253834"/>
                  </a:lnTo>
                  <a:lnTo>
                    <a:pt x="55235" y="1302226"/>
                  </a:lnTo>
                  <a:lnTo>
                    <a:pt x="100400" y="1330182"/>
                  </a:lnTo>
                  <a:lnTo>
                    <a:pt x="155308" y="1358745"/>
                  </a:lnTo>
                  <a:lnTo>
                    <a:pt x="217779" y="1386490"/>
                  </a:lnTo>
                  <a:lnTo>
                    <a:pt x="282471" y="1410860"/>
                  </a:lnTo>
                  <a:lnTo>
                    <a:pt x="341992" y="1429176"/>
                  </a:lnTo>
                  <a:lnTo>
                    <a:pt x="393892" y="1440973"/>
                  </a:lnTo>
                  <a:lnTo>
                    <a:pt x="435717" y="1445785"/>
                  </a:lnTo>
                  <a:lnTo>
                    <a:pt x="465015" y="1443146"/>
                  </a:lnTo>
                  <a:lnTo>
                    <a:pt x="479336" y="1432591"/>
                  </a:lnTo>
                  <a:lnTo>
                    <a:pt x="509158" y="1359820"/>
                  </a:lnTo>
                  <a:lnTo>
                    <a:pt x="530652" y="1307623"/>
                  </a:lnTo>
                  <a:lnTo>
                    <a:pt x="554215" y="1250854"/>
                  </a:lnTo>
                  <a:lnTo>
                    <a:pt x="590245" y="1164367"/>
                  </a:lnTo>
                  <a:lnTo>
                    <a:pt x="745985" y="784002"/>
                  </a:lnTo>
                  <a:lnTo>
                    <a:pt x="762451" y="743942"/>
                  </a:lnTo>
                  <a:lnTo>
                    <a:pt x="786240" y="684918"/>
                  </a:lnTo>
                  <a:lnTo>
                    <a:pt x="804873" y="617348"/>
                  </a:lnTo>
                  <a:lnTo>
                    <a:pt x="808755" y="560085"/>
                  </a:lnTo>
                  <a:lnTo>
                    <a:pt x="807350" y="503465"/>
                  </a:lnTo>
                  <a:lnTo>
                    <a:pt x="803516" y="455453"/>
                  </a:lnTo>
                  <a:lnTo>
                    <a:pt x="798309" y="415956"/>
                  </a:lnTo>
                  <a:lnTo>
                    <a:pt x="813422" y="379253"/>
                  </a:lnTo>
                  <a:lnTo>
                    <a:pt x="821296" y="378237"/>
                  </a:lnTo>
                  <a:lnTo>
                    <a:pt x="827392" y="376459"/>
                  </a:lnTo>
                  <a:lnTo>
                    <a:pt x="828535" y="373665"/>
                  </a:lnTo>
                  <a:lnTo>
                    <a:pt x="832218" y="364521"/>
                  </a:lnTo>
                  <a:lnTo>
                    <a:pt x="837933" y="363632"/>
                  </a:lnTo>
                  <a:lnTo>
                    <a:pt x="840346" y="360330"/>
                  </a:lnTo>
                  <a:lnTo>
                    <a:pt x="841108" y="358552"/>
                  </a:lnTo>
                  <a:lnTo>
                    <a:pt x="853554" y="328199"/>
                  </a:lnTo>
                  <a:lnTo>
                    <a:pt x="854316" y="326294"/>
                  </a:lnTo>
                  <a:lnTo>
                    <a:pt x="853681" y="323754"/>
                  </a:lnTo>
                  <a:lnTo>
                    <a:pt x="852030" y="323119"/>
                  </a:lnTo>
                  <a:lnTo>
                    <a:pt x="851268" y="322738"/>
                  </a:lnTo>
                  <a:lnTo>
                    <a:pt x="850252" y="322738"/>
                  </a:lnTo>
                  <a:lnTo>
                    <a:pt x="849109" y="323246"/>
                  </a:lnTo>
                  <a:lnTo>
                    <a:pt x="923150" y="142652"/>
                  </a:lnTo>
                  <a:lnTo>
                    <a:pt x="889003" y="106916"/>
                  </a:lnTo>
                  <a:lnTo>
                    <a:pt x="853101" y="86459"/>
                  </a:lnTo>
                  <a:lnTo>
                    <a:pt x="843934" y="81914"/>
                  </a:lnTo>
                  <a:lnTo>
                    <a:pt x="834432" y="77227"/>
                  </a:lnTo>
                  <a:lnTo>
                    <a:pt x="824598" y="72421"/>
                  </a:lnTo>
                  <a:lnTo>
                    <a:pt x="811122" y="65490"/>
                  </a:lnTo>
                  <a:lnTo>
                    <a:pt x="797182" y="58785"/>
                  </a:lnTo>
                  <a:lnTo>
                    <a:pt x="782789" y="52294"/>
                  </a:lnTo>
                  <a:lnTo>
                    <a:pt x="767956" y="46005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2858" y="997457"/>
              <a:ext cx="810260" cy="1158240"/>
            </a:xfrm>
            <a:custGeom>
              <a:avLst/>
              <a:gdLst/>
              <a:ahLst/>
              <a:cxnLst/>
              <a:rect l="l" t="t" r="r" b="b"/>
              <a:pathLst>
                <a:path w="810260" h="1158239">
                  <a:moveTo>
                    <a:pt x="487133" y="0"/>
                  </a:moveTo>
                  <a:lnTo>
                    <a:pt x="433974" y="43293"/>
                  </a:lnTo>
                  <a:lnTo>
                    <a:pt x="388904" y="85606"/>
                  </a:lnTo>
                  <a:lnTo>
                    <a:pt x="345775" y="134453"/>
                  </a:lnTo>
                  <a:lnTo>
                    <a:pt x="315290" y="184403"/>
                  </a:lnTo>
                  <a:lnTo>
                    <a:pt x="294896" y="230875"/>
                  </a:lnTo>
                  <a:lnTo>
                    <a:pt x="261797" y="309971"/>
                  </a:lnTo>
                  <a:lnTo>
                    <a:pt x="101358" y="701547"/>
                  </a:lnTo>
                  <a:lnTo>
                    <a:pt x="73746" y="771491"/>
                  </a:lnTo>
                  <a:lnTo>
                    <a:pt x="28235" y="884940"/>
                  </a:lnTo>
                  <a:lnTo>
                    <a:pt x="3708" y="945133"/>
                  </a:lnTo>
                  <a:lnTo>
                    <a:pt x="1130" y="946149"/>
                  </a:lnTo>
                  <a:lnTo>
                    <a:pt x="0" y="948943"/>
                  </a:lnTo>
                  <a:lnTo>
                    <a:pt x="22103" y="988299"/>
                  </a:lnTo>
                  <a:lnTo>
                    <a:pt x="55357" y="1014047"/>
                  </a:lnTo>
                  <a:lnTo>
                    <a:pt x="100659" y="1041964"/>
                  </a:lnTo>
                  <a:lnTo>
                    <a:pt x="155941" y="1070643"/>
                  </a:lnTo>
                  <a:lnTo>
                    <a:pt x="219138" y="1098677"/>
                  </a:lnTo>
                  <a:lnTo>
                    <a:pt x="283108" y="1122714"/>
                  </a:lnTo>
                  <a:lnTo>
                    <a:pt x="342257" y="1140902"/>
                  </a:lnTo>
                  <a:lnTo>
                    <a:pt x="394020" y="1152747"/>
                  </a:lnTo>
                  <a:lnTo>
                    <a:pt x="435833" y="1157755"/>
                  </a:lnTo>
                  <a:lnTo>
                    <a:pt x="465131" y="1155433"/>
                  </a:lnTo>
                  <a:lnTo>
                    <a:pt x="728940" y="540178"/>
                  </a:lnTo>
                  <a:lnTo>
                    <a:pt x="769676" y="440465"/>
                  </a:lnTo>
                  <a:lnTo>
                    <a:pt x="793661" y="380364"/>
                  </a:lnTo>
                  <a:lnTo>
                    <a:pt x="805926" y="329910"/>
                  </a:lnTo>
                  <a:lnTo>
                    <a:pt x="809964" y="272383"/>
                  </a:lnTo>
                  <a:lnTo>
                    <a:pt x="808645" y="215665"/>
                  </a:lnTo>
                  <a:lnTo>
                    <a:pt x="804837" y="167639"/>
                  </a:lnTo>
                  <a:lnTo>
                    <a:pt x="802362" y="151268"/>
                  </a:lnTo>
                  <a:lnTo>
                    <a:pt x="799630" y="128015"/>
                  </a:lnTo>
                  <a:lnTo>
                    <a:pt x="487133" y="0"/>
                  </a:lnTo>
                  <a:close/>
                </a:path>
              </a:pathLst>
            </a:custGeom>
            <a:solidFill>
              <a:srgbClr val="F7D2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57033" y="955547"/>
              <a:ext cx="332740" cy="175260"/>
            </a:xfrm>
            <a:custGeom>
              <a:avLst/>
              <a:gdLst/>
              <a:ahLst/>
              <a:cxnLst/>
              <a:rect l="l" t="t" r="r" b="b"/>
              <a:pathLst>
                <a:path w="332740" h="175259">
                  <a:moveTo>
                    <a:pt x="18008" y="0"/>
                  </a:moveTo>
                  <a:lnTo>
                    <a:pt x="0" y="43941"/>
                  </a:lnTo>
                  <a:lnTo>
                    <a:pt x="9607" y="56221"/>
                  </a:lnTo>
                  <a:lnTo>
                    <a:pt x="41230" y="75977"/>
                  </a:lnTo>
                  <a:lnTo>
                    <a:pt x="89779" y="100449"/>
                  </a:lnTo>
                  <a:lnTo>
                    <a:pt x="150164" y="126873"/>
                  </a:lnTo>
                  <a:lnTo>
                    <a:pt x="211971" y="150502"/>
                  </a:lnTo>
                  <a:lnTo>
                    <a:pt x="263377" y="166941"/>
                  </a:lnTo>
                  <a:lnTo>
                    <a:pt x="299245" y="174807"/>
                  </a:lnTo>
                  <a:lnTo>
                    <a:pt x="314439" y="172719"/>
                  </a:lnTo>
                  <a:lnTo>
                    <a:pt x="332346" y="128777"/>
                  </a:lnTo>
                  <a:lnTo>
                    <a:pt x="18008" y="0"/>
                  </a:lnTo>
                  <a:close/>
                </a:path>
              </a:pathLst>
            </a:custGeom>
            <a:solidFill>
              <a:srgbClr val="F46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82307" y="1296288"/>
              <a:ext cx="637540" cy="577850"/>
            </a:xfrm>
            <a:custGeom>
              <a:avLst/>
              <a:gdLst/>
              <a:ahLst/>
              <a:cxnLst/>
              <a:rect l="l" t="t" r="r" b="b"/>
              <a:pathLst>
                <a:path w="637540" h="577850">
                  <a:moveTo>
                    <a:pt x="155803" y="0"/>
                  </a:moveTo>
                  <a:lnTo>
                    <a:pt x="0" y="380364"/>
                  </a:lnTo>
                  <a:lnTo>
                    <a:pt x="481177" y="577341"/>
                  </a:lnTo>
                  <a:lnTo>
                    <a:pt x="636968" y="196976"/>
                  </a:lnTo>
                  <a:lnTo>
                    <a:pt x="155803" y="0"/>
                  </a:lnTo>
                  <a:close/>
                </a:path>
              </a:pathLst>
            </a:custGeom>
            <a:solidFill>
              <a:srgbClr val="EEE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68108" y="1452244"/>
              <a:ext cx="266065" cy="264160"/>
            </a:xfrm>
            <a:custGeom>
              <a:avLst/>
              <a:gdLst/>
              <a:ahLst/>
              <a:cxnLst/>
              <a:rect l="l" t="t" r="r" b="b"/>
              <a:pathLst>
                <a:path w="266065" h="264160">
                  <a:moveTo>
                    <a:pt x="152298" y="0"/>
                  </a:moveTo>
                  <a:lnTo>
                    <a:pt x="115506" y="89788"/>
                  </a:lnTo>
                  <a:lnTo>
                    <a:pt x="24777" y="52577"/>
                  </a:lnTo>
                  <a:lnTo>
                    <a:pt x="0" y="113156"/>
                  </a:lnTo>
                  <a:lnTo>
                    <a:pt x="90728" y="150240"/>
                  </a:lnTo>
                  <a:lnTo>
                    <a:pt x="54305" y="239267"/>
                  </a:lnTo>
                  <a:lnTo>
                    <a:pt x="113868" y="263651"/>
                  </a:lnTo>
                  <a:lnTo>
                    <a:pt x="150304" y="174625"/>
                  </a:lnTo>
                  <a:lnTo>
                    <a:pt x="241033" y="211835"/>
                  </a:lnTo>
                  <a:lnTo>
                    <a:pt x="265798" y="151383"/>
                  </a:lnTo>
                  <a:lnTo>
                    <a:pt x="175069" y="114172"/>
                  </a:lnTo>
                  <a:lnTo>
                    <a:pt x="211861" y="24383"/>
                  </a:lnTo>
                  <a:lnTo>
                    <a:pt x="152298" y="0"/>
                  </a:lnTo>
                  <a:close/>
                </a:path>
              </a:pathLst>
            </a:custGeom>
            <a:solidFill>
              <a:srgbClr val="FB4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66838" y="709799"/>
              <a:ext cx="429259" cy="379730"/>
            </a:xfrm>
            <a:custGeom>
              <a:avLst/>
              <a:gdLst/>
              <a:ahLst/>
              <a:cxnLst/>
              <a:rect l="l" t="t" r="r" b="b"/>
              <a:pathLst>
                <a:path w="429259" h="379730">
                  <a:moveTo>
                    <a:pt x="112652" y="0"/>
                  </a:moveTo>
                  <a:lnTo>
                    <a:pt x="94602" y="6099"/>
                  </a:lnTo>
                  <a:lnTo>
                    <a:pt x="0" y="236985"/>
                  </a:lnTo>
                  <a:lnTo>
                    <a:pt x="8559" y="253363"/>
                  </a:lnTo>
                  <a:lnTo>
                    <a:pt x="40617" y="277038"/>
                  </a:lnTo>
                  <a:lnTo>
                    <a:pt x="91397" y="304976"/>
                  </a:lnTo>
                  <a:lnTo>
                    <a:pt x="156121" y="334140"/>
                  </a:lnTo>
                  <a:lnTo>
                    <a:pt x="222124" y="358534"/>
                  </a:lnTo>
                  <a:lnTo>
                    <a:pt x="277625" y="374130"/>
                  </a:lnTo>
                  <a:lnTo>
                    <a:pt x="316994" y="379700"/>
                  </a:lnTo>
                  <a:lnTo>
                    <a:pt x="334606" y="374018"/>
                  </a:lnTo>
                  <a:lnTo>
                    <a:pt x="429094" y="143132"/>
                  </a:lnTo>
                  <a:lnTo>
                    <a:pt x="426943" y="134304"/>
                  </a:lnTo>
                  <a:lnTo>
                    <a:pt x="395447" y="107503"/>
                  </a:lnTo>
                  <a:lnTo>
                    <a:pt x="359391" y="86352"/>
                  </a:lnTo>
                  <a:lnTo>
                    <a:pt x="330923" y="71885"/>
                  </a:lnTo>
                  <a:lnTo>
                    <a:pt x="317521" y="64954"/>
                  </a:lnTo>
                  <a:lnTo>
                    <a:pt x="274408" y="45469"/>
                  </a:lnTo>
                  <a:lnTo>
                    <a:pt x="208580" y="21137"/>
                  </a:lnTo>
                  <a:lnTo>
                    <a:pt x="152653" y="5496"/>
                  </a:lnTo>
                  <a:lnTo>
                    <a:pt x="112652" y="0"/>
                  </a:lnTo>
                  <a:close/>
                </a:path>
              </a:pathLst>
            </a:custGeom>
            <a:solidFill>
              <a:srgbClr val="EEE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68057" y="894206"/>
              <a:ext cx="361315" cy="180975"/>
            </a:xfrm>
            <a:custGeom>
              <a:avLst/>
              <a:gdLst/>
              <a:ahLst/>
              <a:cxnLst/>
              <a:rect l="l" t="t" r="r" b="b"/>
              <a:pathLst>
                <a:path w="361315" h="180975">
                  <a:moveTo>
                    <a:pt x="17221" y="0"/>
                  </a:moveTo>
                  <a:lnTo>
                    <a:pt x="14427" y="1396"/>
                  </a:lnTo>
                  <a:lnTo>
                    <a:pt x="215" y="36067"/>
                  </a:lnTo>
                  <a:lnTo>
                    <a:pt x="0" y="39242"/>
                  </a:lnTo>
                  <a:lnTo>
                    <a:pt x="3454" y="43814"/>
                  </a:lnTo>
                  <a:lnTo>
                    <a:pt x="58864" y="84962"/>
                  </a:lnTo>
                  <a:lnTo>
                    <a:pt x="106245" y="109680"/>
                  </a:lnTo>
                  <a:lnTo>
                    <a:pt x="162204" y="134492"/>
                  </a:lnTo>
                  <a:lnTo>
                    <a:pt x="219360" y="155987"/>
                  </a:lnTo>
                  <a:lnTo>
                    <a:pt x="270127" y="171481"/>
                  </a:lnTo>
                  <a:lnTo>
                    <a:pt x="310871" y="180070"/>
                  </a:lnTo>
                  <a:lnTo>
                    <a:pt x="337959" y="180847"/>
                  </a:lnTo>
                  <a:lnTo>
                    <a:pt x="342785" y="179577"/>
                  </a:lnTo>
                  <a:lnTo>
                    <a:pt x="346722" y="177926"/>
                  </a:lnTo>
                  <a:lnTo>
                    <a:pt x="360819" y="143255"/>
                  </a:lnTo>
                  <a:lnTo>
                    <a:pt x="359930" y="140334"/>
                  </a:lnTo>
                  <a:lnTo>
                    <a:pt x="357009" y="139191"/>
                  </a:lnTo>
                  <a:lnTo>
                    <a:pt x="355993" y="139191"/>
                  </a:lnTo>
                  <a:lnTo>
                    <a:pt x="354850" y="139572"/>
                  </a:lnTo>
                  <a:lnTo>
                    <a:pt x="327887" y="138866"/>
                  </a:lnTo>
                  <a:lnTo>
                    <a:pt x="287351" y="130397"/>
                  </a:lnTo>
                  <a:lnTo>
                    <a:pt x="236626" y="114927"/>
                  </a:lnTo>
                  <a:lnTo>
                    <a:pt x="179095" y="93217"/>
                  </a:lnTo>
                  <a:lnTo>
                    <a:pt x="124282" y="68643"/>
                  </a:lnTo>
                  <a:lnTo>
                    <a:pt x="78155" y="44450"/>
                  </a:lnTo>
                  <a:lnTo>
                    <a:pt x="41454" y="21923"/>
                  </a:lnTo>
                  <a:lnTo>
                    <a:pt x="20192" y="1650"/>
                  </a:lnTo>
                  <a:lnTo>
                    <a:pt x="19621" y="1015"/>
                  </a:lnTo>
                  <a:lnTo>
                    <a:pt x="18922" y="762"/>
                  </a:lnTo>
                  <a:lnTo>
                    <a:pt x="17221" y="0"/>
                  </a:lnTo>
                  <a:close/>
                </a:path>
              </a:pathLst>
            </a:custGeom>
            <a:solidFill>
              <a:srgbClr val="F46E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4980" y="662939"/>
              <a:ext cx="704850" cy="77647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752544" y="667130"/>
              <a:ext cx="588645" cy="657860"/>
            </a:xfrm>
            <a:custGeom>
              <a:avLst/>
              <a:gdLst/>
              <a:ahLst/>
              <a:cxnLst/>
              <a:rect l="l" t="t" r="r" b="b"/>
              <a:pathLst>
                <a:path w="588644" h="657860">
                  <a:moveTo>
                    <a:pt x="155265" y="0"/>
                  </a:moveTo>
                  <a:lnTo>
                    <a:pt x="108813" y="349"/>
                  </a:lnTo>
                  <a:lnTo>
                    <a:pt x="64444" y="17271"/>
                  </a:lnTo>
                  <a:lnTo>
                    <a:pt x="20441" y="60170"/>
                  </a:lnTo>
                  <a:lnTo>
                    <a:pt x="4185" y="97778"/>
                  </a:lnTo>
                  <a:lnTo>
                    <a:pt x="0" y="138410"/>
                  </a:lnTo>
                  <a:lnTo>
                    <a:pt x="8463" y="178823"/>
                  </a:lnTo>
                  <a:lnTo>
                    <a:pt x="30154" y="215772"/>
                  </a:lnTo>
                  <a:lnTo>
                    <a:pt x="191825" y="413765"/>
                  </a:lnTo>
                  <a:lnTo>
                    <a:pt x="351845" y="611377"/>
                  </a:lnTo>
                  <a:lnTo>
                    <a:pt x="388856" y="642175"/>
                  </a:lnTo>
                  <a:lnTo>
                    <a:pt x="432856" y="657733"/>
                  </a:lnTo>
                  <a:lnTo>
                    <a:pt x="479308" y="657383"/>
                  </a:lnTo>
                  <a:lnTo>
                    <a:pt x="523676" y="640460"/>
                  </a:lnTo>
                  <a:lnTo>
                    <a:pt x="568309" y="597654"/>
                  </a:lnTo>
                  <a:lnTo>
                    <a:pt x="584586" y="559840"/>
                  </a:lnTo>
                  <a:lnTo>
                    <a:pt x="588578" y="518892"/>
                  </a:lnTo>
                  <a:lnTo>
                    <a:pt x="580105" y="478243"/>
                  </a:lnTo>
                  <a:lnTo>
                    <a:pt x="558982" y="441324"/>
                  </a:lnTo>
                  <a:lnTo>
                    <a:pt x="236275" y="46354"/>
                  </a:lnTo>
                  <a:lnTo>
                    <a:pt x="199265" y="15557"/>
                  </a:lnTo>
                  <a:lnTo>
                    <a:pt x="155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52544" y="667130"/>
              <a:ext cx="588645" cy="657860"/>
            </a:xfrm>
            <a:custGeom>
              <a:avLst/>
              <a:gdLst/>
              <a:ahLst/>
              <a:cxnLst/>
              <a:rect l="l" t="t" r="r" b="b"/>
              <a:pathLst>
                <a:path w="588644" h="657860">
                  <a:moveTo>
                    <a:pt x="64444" y="17271"/>
                  </a:moveTo>
                  <a:lnTo>
                    <a:pt x="108813" y="349"/>
                  </a:lnTo>
                  <a:lnTo>
                    <a:pt x="155265" y="0"/>
                  </a:lnTo>
                  <a:lnTo>
                    <a:pt x="199265" y="15557"/>
                  </a:lnTo>
                  <a:lnTo>
                    <a:pt x="236275" y="46354"/>
                  </a:lnTo>
                  <a:lnTo>
                    <a:pt x="397311" y="243331"/>
                  </a:lnTo>
                  <a:lnTo>
                    <a:pt x="558982" y="441324"/>
                  </a:lnTo>
                  <a:lnTo>
                    <a:pt x="580105" y="478243"/>
                  </a:lnTo>
                  <a:lnTo>
                    <a:pt x="588578" y="518892"/>
                  </a:lnTo>
                  <a:lnTo>
                    <a:pt x="584586" y="559840"/>
                  </a:lnTo>
                  <a:lnTo>
                    <a:pt x="568309" y="597654"/>
                  </a:lnTo>
                  <a:lnTo>
                    <a:pt x="539932" y="628903"/>
                  </a:lnTo>
                  <a:lnTo>
                    <a:pt x="479308" y="657383"/>
                  </a:lnTo>
                  <a:lnTo>
                    <a:pt x="432856" y="657733"/>
                  </a:lnTo>
                  <a:lnTo>
                    <a:pt x="388856" y="642175"/>
                  </a:lnTo>
                  <a:lnTo>
                    <a:pt x="351845" y="611377"/>
                  </a:lnTo>
                  <a:lnTo>
                    <a:pt x="191825" y="413765"/>
                  </a:lnTo>
                  <a:lnTo>
                    <a:pt x="30154" y="215772"/>
                  </a:lnTo>
                  <a:lnTo>
                    <a:pt x="8463" y="178823"/>
                  </a:lnTo>
                  <a:lnTo>
                    <a:pt x="0" y="138410"/>
                  </a:lnTo>
                  <a:lnTo>
                    <a:pt x="4185" y="97778"/>
                  </a:lnTo>
                  <a:lnTo>
                    <a:pt x="20441" y="60170"/>
                  </a:lnTo>
                  <a:lnTo>
                    <a:pt x="48188" y="28828"/>
                  </a:lnTo>
                  <a:lnTo>
                    <a:pt x="53395" y="24510"/>
                  </a:lnTo>
                  <a:lnTo>
                    <a:pt x="58856" y="20700"/>
                  </a:lnTo>
                  <a:lnTo>
                    <a:pt x="64444" y="17271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42972" y="913002"/>
              <a:ext cx="398780" cy="413384"/>
            </a:xfrm>
            <a:custGeom>
              <a:avLst/>
              <a:gdLst/>
              <a:ahLst/>
              <a:cxnLst/>
              <a:rect l="l" t="t" r="r" b="b"/>
              <a:pathLst>
                <a:path w="398780" h="413384">
                  <a:moveTo>
                    <a:pt x="207009" y="0"/>
                  </a:moveTo>
                  <a:lnTo>
                    <a:pt x="0" y="168656"/>
                  </a:lnTo>
                  <a:lnTo>
                    <a:pt x="161925" y="366775"/>
                  </a:lnTo>
                  <a:lnTo>
                    <a:pt x="198745" y="397250"/>
                  </a:lnTo>
                  <a:lnTo>
                    <a:pt x="242839" y="412829"/>
                  </a:lnTo>
                  <a:lnTo>
                    <a:pt x="289530" y="412621"/>
                  </a:lnTo>
                  <a:lnTo>
                    <a:pt x="334137" y="395732"/>
                  </a:lnTo>
                  <a:lnTo>
                    <a:pt x="378428" y="351978"/>
                  </a:lnTo>
                  <a:lnTo>
                    <a:pt x="394702" y="314084"/>
                  </a:lnTo>
                  <a:lnTo>
                    <a:pt x="398711" y="273732"/>
                  </a:lnTo>
                  <a:lnTo>
                    <a:pt x="390205" y="234039"/>
                  </a:lnTo>
                  <a:lnTo>
                    <a:pt x="368934" y="198120"/>
                  </a:lnTo>
                  <a:lnTo>
                    <a:pt x="207009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51999" y="667496"/>
              <a:ext cx="397510" cy="413384"/>
            </a:xfrm>
            <a:custGeom>
              <a:avLst/>
              <a:gdLst/>
              <a:ahLst/>
              <a:cxnLst/>
              <a:rect l="l" t="t" r="r" b="b"/>
              <a:pathLst>
                <a:path w="397510" h="413384">
                  <a:moveTo>
                    <a:pt x="155111" y="0"/>
                  </a:moveTo>
                  <a:lnTo>
                    <a:pt x="108004" y="494"/>
                  </a:lnTo>
                  <a:lnTo>
                    <a:pt x="62957" y="17668"/>
                  </a:lnTo>
                  <a:lnTo>
                    <a:pt x="20328" y="60183"/>
                  </a:lnTo>
                  <a:lnTo>
                    <a:pt x="4116" y="98197"/>
                  </a:lnTo>
                  <a:lnTo>
                    <a:pt x="0" y="139045"/>
                  </a:lnTo>
                  <a:lnTo>
                    <a:pt x="8386" y="179649"/>
                  </a:lnTo>
                  <a:lnTo>
                    <a:pt x="29683" y="216931"/>
                  </a:lnTo>
                  <a:lnTo>
                    <a:pt x="190338" y="413146"/>
                  </a:lnTo>
                  <a:lnTo>
                    <a:pt x="397348" y="244363"/>
                  </a:lnTo>
                  <a:lnTo>
                    <a:pt x="237074" y="46624"/>
                  </a:lnTo>
                  <a:lnTo>
                    <a:pt x="199670" y="15579"/>
                  </a:lnTo>
                  <a:lnTo>
                    <a:pt x="155111" y="0"/>
                  </a:lnTo>
                  <a:close/>
                </a:path>
              </a:pathLst>
            </a:custGeom>
            <a:solidFill>
              <a:srgbClr val="9BA6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630168" y="2194559"/>
              <a:ext cx="1872614" cy="0"/>
            </a:xfrm>
            <a:custGeom>
              <a:avLst/>
              <a:gdLst/>
              <a:ahLst/>
              <a:cxnLst/>
              <a:rect l="l" t="t" r="r" b="b"/>
              <a:pathLst>
                <a:path w="1872614" h="0">
                  <a:moveTo>
                    <a:pt x="0" y="0"/>
                  </a:moveTo>
                  <a:lnTo>
                    <a:pt x="1872615" y="0"/>
                  </a:lnTo>
                </a:path>
              </a:pathLst>
            </a:custGeom>
            <a:ln w="76200">
              <a:solidFill>
                <a:srgbClr val="9BA6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6" y="3029711"/>
              <a:ext cx="5278374" cy="163144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13231" y="2973323"/>
              <a:ext cx="5278120" cy="1630680"/>
            </a:xfrm>
            <a:custGeom>
              <a:avLst/>
              <a:gdLst/>
              <a:ahLst/>
              <a:cxnLst/>
              <a:rect l="l" t="t" r="r" b="b"/>
              <a:pathLst>
                <a:path w="5278120" h="1630679">
                  <a:moveTo>
                    <a:pt x="5063490" y="0"/>
                  </a:moveTo>
                  <a:lnTo>
                    <a:pt x="214058" y="0"/>
                  </a:lnTo>
                  <a:lnTo>
                    <a:pt x="164975" y="5656"/>
                  </a:lnTo>
                  <a:lnTo>
                    <a:pt x="119919" y="21766"/>
                  </a:lnTo>
                  <a:lnTo>
                    <a:pt x="80174" y="47046"/>
                  </a:lnTo>
                  <a:lnTo>
                    <a:pt x="47025" y="80207"/>
                  </a:lnTo>
                  <a:lnTo>
                    <a:pt x="21756" y="119965"/>
                  </a:lnTo>
                  <a:lnTo>
                    <a:pt x="5653" y="165031"/>
                  </a:lnTo>
                  <a:lnTo>
                    <a:pt x="0" y="214121"/>
                  </a:lnTo>
                  <a:lnTo>
                    <a:pt x="0" y="1416621"/>
                  </a:lnTo>
                  <a:lnTo>
                    <a:pt x="5653" y="1465704"/>
                  </a:lnTo>
                  <a:lnTo>
                    <a:pt x="21756" y="1510760"/>
                  </a:lnTo>
                  <a:lnTo>
                    <a:pt x="47025" y="1550505"/>
                  </a:lnTo>
                  <a:lnTo>
                    <a:pt x="80174" y="1583654"/>
                  </a:lnTo>
                  <a:lnTo>
                    <a:pt x="119919" y="1608923"/>
                  </a:lnTo>
                  <a:lnTo>
                    <a:pt x="164975" y="1625026"/>
                  </a:lnTo>
                  <a:lnTo>
                    <a:pt x="214058" y="1630680"/>
                  </a:lnTo>
                  <a:lnTo>
                    <a:pt x="5063490" y="1630680"/>
                  </a:lnTo>
                  <a:lnTo>
                    <a:pt x="5112580" y="1625026"/>
                  </a:lnTo>
                  <a:lnTo>
                    <a:pt x="5157646" y="1608923"/>
                  </a:lnTo>
                  <a:lnTo>
                    <a:pt x="5197404" y="1583654"/>
                  </a:lnTo>
                  <a:lnTo>
                    <a:pt x="5230565" y="1550505"/>
                  </a:lnTo>
                  <a:lnTo>
                    <a:pt x="5255845" y="1510760"/>
                  </a:lnTo>
                  <a:lnTo>
                    <a:pt x="5271955" y="1465704"/>
                  </a:lnTo>
                  <a:lnTo>
                    <a:pt x="5277612" y="1416621"/>
                  </a:lnTo>
                  <a:lnTo>
                    <a:pt x="5277612" y="214121"/>
                  </a:lnTo>
                  <a:lnTo>
                    <a:pt x="5271955" y="165031"/>
                  </a:lnTo>
                  <a:lnTo>
                    <a:pt x="5255845" y="119965"/>
                  </a:lnTo>
                  <a:lnTo>
                    <a:pt x="5230565" y="80207"/>
                  </a:lnTo>
                  <a:lnTo>
                    <a:pt x="5197404" y="47046"/>
                  </a:lnTo>
                  <a:lnTo>
                    <a:pt x="5157646" y="21766"/>
                  </a:lnTo>
                  <a:lnTo>
                    <a:pt x="5112580" y="5656"/>
                  </a:lnTo>
                  <a:lnTo>
                    <a:pt x="5063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73886" y="3202685"/>
            <a:ext cx="41408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35">
                <a:solidFill>
                  <a:srgbClr val="1D0D8D"/>
                </a:solidFill>
                <a:latin typeface="Arial Black"/>
                <a:cs typeface="Arial Black"/>
              </a:rPr>
              <a:t>A</a:t>
            </a:r>
            <a:r>
              <a:rPr dirty="0" sz="3600" spc="-265">
                <a:solidFill>
                  <a:srgbClr val="1D0D8D"/>
                </a:solidFill>
                <a:latin typeface="Arial Black"/>
                <a:cs typeface="Arial Black"/>
              </a:rPr>
              <a:t> </a:t>
            </a:r>
            <a:r>
              <a:rPr dirty="0" sz="3600" spc="-320">
                <a:solidFill>
                  <a:srgbClr val="1D0D8D"/>
                </a:solidFill>
                <a:latin typeface="Arial Black"/>
                <a:cs typeface="Arial Black"/>
              </a:rPr>
              <a:t>picture</a:t>
            </a:r>
            <a:r>
              <a:rPr dirty="0" sz="3600" spc="-285">
                <a:solidFill>
                  <a:srgbClr val="1D0D8D"/>
                </a:solidFill>
                <a:latin typeface="Arial Black"/>
                <a:cs typeface="Arial Black"/>
              </a:rPr>
              <a:t> </a:t>
            </a:r>
            <a:r>
              <a:rPr dirty="0" sz="3600" spc="-390">
                <a:solidFill>
                  <a:srgbClr val="1D0D8D"/>
                </a:solidFill>
                <a:latin typeface="Arial Black"/>
                <a:cs typeface="Arial Black"/>
              </a:rPr>
              <a:t>is</a:t>
            </a:r>
            <a:r>
              <a:rPr dirty="0" sz="3600" spc="-260">
                <a:solidFill>
                  <a:srgbClr val="1D0D8D"/>
                </a:solidFill>
                <a:latin typeface="Arial Black"/>
                <a:cs typeface="Arial Black"/>
              </a:rPr>
              <a:t> </a:t>
            </a:r>
            <a:r>
              <a:rPr dirty="0" sz="3600" spc="-305">
                <a:solidFill>
                  <a:srgbClr val="1D0D8D"/>
                </a:solidFill>
                <a:latin typeface="Arial Black"/>
                <a:cs typeface="Arial Black"/>
              </a:rPr>
              <a:t>worth</a:t>
            </a:r>
            <a:r>
              <a:rPr dirty="0" sz="3600" spc="-285">
                <a:solidFill>
                  <a:srgbClr val="1D0D8D"/>
                </a:solidFill>
                <a:latin typeface="Arial Black"/>
                <a:cs typeface="Arial Black"/>
              </a:rPr>
              <a:t> </a:t>
            </a:r>
            <a:r>
              <a:rPr dirty="0" sz="3600" spc="-459">
                <a:solidFill>
                  <a:srgbClr val="1D0D8D"/>
                </a:solidFill>
                <a:latin typeface="Arial Black"/>
                <a:cs typeface="Arial Black"/>
              </a:rPr>
              <a:t>a </a:t>
            </a:r>
            <a:r>
              <a:rPr dirty="0" sz="3600" spc="-280">
                <a:solidFill>
                  <a:srgbClr val="1D0D8D"/>
                </a:solidFill>
                <a:latin typeface="Arial Black"/>
                <a:cs typeface="Arial Black"/>
              </a:rPr>
              <a:t>thousand</a:t>
            </a:r>
            <a:r>
              <a:rPr dirty="0" sz="3600" spc="-285">
                <a:solidFill>
                  <a:srgbClr val="1D0D8D"/>
                </a:solidFill>
                <a:latin typeface="Arial Black"/>
                <a:cs typeface="Arial Black"/>
              </a:rPr>
              <a:t> </a:t>
            </a:r>
            <a:r>
              <a:rPr dirty="0" sz="3600" spc="-350">
                <a:solidFill>
                  <a:srgbClr val="1D0D8D"/>
                </a:solidFill>
                <a:latin typeface="Arial Black"/>
                <a:cs typeface="Arial Black"/>
              </a:rPr>
              <a:t>words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904336" cy="21941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8252"/>
            <a:ext cx="1632711" cy="11752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0391" y="0"/>
            <a:ext cx="1163608" cy="232048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015484" y="3130295"/>
            <a:ext cx="653415" cy="491490"/>
            <a:chOff x="5015484" y="3130295"/>
            <a:chExt cx="653415" cy="49149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728" y="3186671"/>
              <a:ext cx="605789" cy="43511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15484" y="3130295"/>
              <a:ext cx="605155" cy="434340"/>
            </a:xfrm>
            <a:custGeom>
              <a:avLst/>
              <a:gdLst/>
              <a:ahLst/>
              <a:cxnLst/>
              <a:rect l="l" t="t" r="r" b="b"/>
              <a:pathLst>
                <a:path w="605154" h="434339">
                  <a:moveTo>
                    <a:pt x="532638" y="0"/>
                  </a:moveTo>
                  <a:lnTo>
                    <a:pt x="72389" y="0"/>
                  </a:lnTo>
                  <a:lnTo>
                    <a:pt x="44201" y="5685"/>
                  </a:lnTo>
                  <a:lnTo>
                    <a:pt x="21193" y="21193"/>
                  </a:lnTo>
                  <a:lnTo>
                    <a:pt x="5685" y="44201"/>
                  </a:lnTo>
                  <a:lnTo>
                    <a:pt x="0" y="72390"/>
                  </a:lnTo>
                  <a:lnTo>
                    <a:pt x="0" y="361950"/>
                  </a:lnTo>
                  <a:lnTo>
                    <a:pt x="5685" y="390138"/>
                  </a:lnTo>
                  <a:lnTo>
                    <a:pt x="21193" y="413146"/>
                  </a:lnTo>
                  <a:lnTo>
                    <a:pt x="44201" y="428654"/>
                  </a:lnTo>
                  <a:lnTo>
                    <a:pt x="72389" y="434340"/>
                  </a:lnTo>
                  <a:lnTo>
                    <a:pt x="532638" y="434340"/>
                  </a:lnTo>
                  <a:lnTo>
                    <a:pt x="560826" y="428654"/>
                  </a:lnTo>
                  <a:lnTo>
                    <a:pt x="583834" y="413146"/>
                  </a:lnTo>
                  <a:lnTo>
                    <a:pt x="599342" y="390138"/>
                  </a:lnTo>
                  <a:lnTo>
                    <a:pt x="605027" y="361950"/>
                  </a:lnTo>
                  <a:lnTo>
                    <a:pt x="605027" y="72390"/>
                  </a:lnTo>
                  <a:lnTo>
                    <a:pt x="599342" y="44201"/>
                  </a:lnTo>
                  <a:lnTo>
                    <a:pt x="583834" y="21193"/>
                  </a:lnTo>
                  <a:lnTo>
                    <a:pt x="560826" y="5685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006340" y="1533144"/>
            <a:ext cx="546735" cy="537210"/>
            <a:chOff x="5006340" y="1533144"/>
            <a:chExt cx="546735" cy="53721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3584" y="1589519"/>
              <a:ext cx="499122" cy="48083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006340" y="1533144"/>
              <a:ext cx="498475" cy="480059"/>
            </a:xfrm>
            <a:custGeom>
              <a:avLst/>
              <a:gdLst/>
              <a:ahLst/>
              <a:cxnLst/>
              <a:rect l="l" t="t" r="r" b="b"/>
              <a:pathLst>
                <a:path w="498475" h="480060">
                  <a:moveTo>
                    <a:pt x="418338" y="0"/>
                  </a:moveTo>
                  <a:lnTo>
                    <a:pt x="80010" y="0"/>
                  </a:ln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09"/>
                  </a:lnTo>
                  <a:lnTo>
                    <a:pt x="0" y="400049"/>
                  </a:lnTo>
                  <a:lnTo>
                    <a:pt x="6286" y="431196"/>
                  </a:lnTo>
                  <a:lnTo>
                    <a:pt x="23431" y="456628"/>
                  </a:lnTo>
                  <a:lnTo>
                    <a:pt x="48863" y="473773"/>
                  </a:lnTo>
                  <a:lnTo>
                    <a:pt x="80010" y="480059"/>
                  </a:lnTo>
                  <a:lnTo>
                    <a:pt x="418338" y="480059"/>
                  </a:lnTo>
                  <a:lnTo>
                    <a:pt x="449484" y="473773"/>
                  </a:lnTo>
                  <a:lnTo>
                    <a:pt x="474916" y="456628"/>
                  </a:lnTo>
                  <a:lnTo>
                    <a:pt x="492061" y="431196"/>
                  </a:lnTo>
                  <a:lnTo>
                    <a:pt x="498348" y="400049"/>
                  </a:lnTo>
                  <a:lnTo>
                    <a:pt x="498348" y="80009"/>
                  </a:lnTo>
                  <a:lnTo>
                    <a:pt x="492061" y="48863"/>
                  </a:lnTo>
                  <a:lnTo>
                    <a:pt x="474916" y="23431"/>
                  </a:lnTo>
                  <a:lnTo>
                    <a:pt x="449484" y="6286"/>
                  </a:lnTo>
                  <a:lnTo>
                    <a:pt x="418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48511" y="3096767"/>
            <a:ext cx="567690" cy="525145"/>
            <a:chOff x="1048511" y="3096767"/>
            <a:chExt cx="567690" cy="525145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755" y="3153155"/>
              <a:ext cx="520433" cy="46863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48511" y="3096767"/>
              <a:ext cx="520065" cy="467995"/>
            </a:xfrm>
            <a:custGeom>
              <a:avLst/>
              <a:gdLst/>
              <a:ahLst/>
              <a:cxnLst/>
              <a:rect l="l" t="t" r="r" b="b"/>
              <a:pathLst>
                <a:path w="520065" h="467995">
                  <a:moveTo>
                    <a:pt x="441706" y="0"/>
                  </a:moveTo>
                  <a:lnTo>
                    <a:pt x="77978" y="0"/>
                  </a:lnTo>
                  <a:lnTo>
                    <a:pt x="47625" y="6129"/>
                  </a:lnTo>
                  <a:lnTo>
                    <a:pt x="22839" y="22844"/>
                  </a:lnTo>
                  <a:lnTo>
                    <a:pt x="6127" y="47630"/>
                  </a:lnTo>
                  <a:lnTo>
                    <a:pt x="0" y="77977"/>
                  </a:lnTo>
                  <a:lnTo>
                    <a:pt x="0" y="389889"/>
                  </a:lnTo>
                  <a:lnTo>
                    <a:pt x="6127" y="420237"/>
                  </a:lnTo>
                  <a:lnTo>
                    <a:pt x="22839" y="445023"/>
                  </a:lnTo>
                  <a:lnTo>
                    <a:pt x="47625" y="461738"/>
                  </a:lnTo>
                  <a:lnTo>
                    <a:pt x="77978" y="467868"/>
                  </a:lnTo>
                  <a:lnTo>
                    <a:pt x="441706" y="467868"/>
                  </a:lnTo>
                  <a:lnTo>
                    <a:pt x="472053" y="461738"/>
                  </a:lnTo>
                  <a:lnTo>
                    <a:pt x="496839" y="445023"/>
                  </a:lnTo>
                  <a:lnTo>
                    <a:pt x="513554" y="420237"/>
                  </a:lnTo>
                  <a:lnTo>
                    <a:pt x="519684" y="389889"/>
                  </a:lnTo>
                  <a:lnTo>
                    <a:pt x="519684" y="77977"/>
                  </a:lnTo>
                  <a:lnTo>
                    <a:pt x="513554" y="47630"/>
                  </a:lnTo>
                  <a:lnTo>
                    <a:pt x="496839" y="22844"/>
                  </a:lnTo>
                  <a:lnTo>
                    <a:pt x="472053" y="6129"/>
                  </a:lnTo>
                  <a:lnTo>
                    <a:pt x="441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048511" y="1537716"/>
            <a:ext cx="567690" cy="532765"/>
            <a:chOff x="1048511" y="1537716"/>
            <a:chExt cx="567690" cy="532765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5755" y="1594091"/>
              <a:ext cx="520433" cy="47626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048511" y="1537716"/>
              <a:ext cx="520065" cy="475615"/>
            </a:xfrm>
            <a:custGeom>
              <a:avLst/>
              <a:gdLst/>
              <a:ahLst/>
              <a:cxnLst/>
              <a:rect l="l" t="t" r="r" b="b"/>
              <a:pathLst>
                <a:path w="520065" h="475614">
                  <a:moveTo>
                    <a:pt x="440435" y="0"/>
                  </a:moveTo>
                  <a:lnTo>
                    <a:pt x="79247" y="0"/>
                  </a:lnTo>
                  <a:lnTo>
                    <a:pt x="48402" y="6221"/>
                  </a:lnTo>
                  <a:lnTo>
                    <a:pt x="23212" y="23193"/>
                  </a:lnTo>
                  <a:lnTo>
                    <a:pt x="6228" y="48381"/>
                  </a:lnTo>
                  <a:lnTo>
                    <a:pt x="0" y="79248"/>
                  </a:lnTo>
                  <a:lnTo>
                    <a:pt x="0" y="396240"/>
                  </a:lnTo>
                  <a:lnTo>
                    <a:pt x="6228" y="427106"/>
                  </a:lnTo>
                  <a:lnTo>
                    <a:pt x="23212" y="452294"/>
                  </a:lnTo>
                  <a:lnTo>
                    <a:pt x="48402" y="469266"/>
                  </a:lnTo>
                  <a:lnTo>
                    <a:pt x="79247" y="475488"/>
                  </a:lnTo>
                  <a:lnTo>
                    <a:pt x="440435" y="475488"/>
                  </a:lnTo>
                  <a:lnTo>
                    <a:pt x="471302" y="469266"/>
                  </a:lnTo>
                  <a:lnTo>
                    <a:pt x="496490" y="452294"/>
                  </a:lnTo>
                  <a:lnTo>
                    <a:pt x="513462" y="427106"/>
                  </a:lnTo>
                  <a:lnTo>
                    <a:pt x="519684" y="396240"/>
                  </a:lnTo>
                  <a:lnTo>
                    <a:pt x="519684" y="79248"/>
                  </a:lnTo>
                  <a:lnTo>
                    <a:pt x="513462" y="48381"/>
                  </a:lnTo>
                  <a:lnTo>
                    <a:pt x="496490" y="23193"/>
                  </a:lnTo>
                  <a:lnTo>
                    <a:pt x="471302" y="6221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5900928" y="1533144"/>
            <a:ext cx="2317750" cy="575310"/>
            <a:chOff x="5900928" y="1533144"/>
            <a:chExt cx="2317750" cy="575310"/>
          </a:xfrm>
        </p:grpSpPr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8172" y="1589532"/>
              <a:ext cx="2269998" cy="51892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900928" y="1533144"/>
              <a:ext cx="2269490" cy="518159"/>
            </a:xfrm>
            <a:custGeom>
              <a:avLst/>
              <a:gdLst/>
              <a:ahLst/>
              <a:cxnLst/>
              <a:rect l="l" t="t" r="r" b="b"/>
              <a:pathLst>
                <a:path w="2269490" h="518160">
                  <a:moveTo>
                    <a:pt x="2182876" y="0"/>
                  </a:moveTo>
                  <a:lnTo>
                    <a:pt x="86360" y="0"/>
                  </a:lnTo>
                  <a:lnTo>
                    <a:pt x="52720" y="6778"/>
                  </a:lnTo>
                  <a:lnTo>
                    <a:pt x="25273" y="25272"/>
                  </a:lnTo>
                  <a:lnTo>
                    <a:pt x="6778" y="52720"/>
                  </a:lnTo>
                  <a:lnTo>
                    <a:pt x="0" y="86359"/>
                  </a:lnTo>
                  <a:lnTo>
                    <a:pt x="0" y="431799"/>
                  </a:lnTo>
                  <a:lnTo>
                    <a:pt x="6778" y="465439"/>
                  </a:lnTo>
                  <a:lnTo>
                    <a:pt x="25273" y="492886"/>
                  </a:lnTo>
                  <a:lnTo>
                    <a:pt x="52720" y="511381"/>
                  </a:lnTo>
                  <a:lnTo>
                    <a:pt x="86360" y="518159"/>
                  </a:lnTo>
                  <a:lnTo>
                    <a:pt x="2182876" y="518159"/>
                  </a:lnTo>
                  <a:lnTo>
                    <a:pt x="2216515" y="511381"/>
                  </a:lnTo>
                  <a:lnTo>
                    <a:pt x="2243962" y="492886"/>
                  </a:lnTo>
                  <a:lnTo>
                    <a:pt x="2262457" y="465439"/>
                  </a:lnTo>
                  <a:lnTo>
                    <a:pt x="2269236" y="431799"/>
                  </a:lnTo>
                  <a:lnTo>
                    <a:pt x="2269236" y="86359"/>
                  </a:lnTo>
                  <a:lnTo>
                    <a:pt x="2262457" y="52720"/>
                  </a:lnTo>
                  <a:lnTo>
                    <a:pt x="2243963" y="25273"/>
                  </a:lnTo>
                  <a:lnTo>
                    <a:pt x="2216515" y="6778"/>
                  </a:lnTo>
                  <a:lnTo>
                    <a:pt x="2182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956816" y="3093720"/>
            <a:ext cx="2241550" cy="517525"/>
            <a:chOff x="1956816" y="3093720"/>
            <a:chExt cx="2241550" cy="517525"/>
          </a:xfrm>
        </p:grpSpPr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4060" y="3150120"/>
              <a:ext cx="2193798" cy="46099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956816" y="3093720"/>
              <a:ext cx="2193290" cy="460375"/>
            </a:xfrm>
            <a:custGeom>
              <a:avLst/>
              <a:gdLst/>
              <a:ahLst/>
              <a:cxnLst/>
              <a:rect l="l" t="t" r="r" b="b"/>
              <a:pathLst>
                <a:path w="2193290" h="460375">
                  <a:moveTo>
                    <a:pt x="2116328" y="0"/>
                  </a:moveTo>
                  <a:lnTo>
                    <a:pt x="76707" y="0"/>
                  </a:lnTo>
                  <a:lnTo>
                    <a:pt x="46827" y="6020"/>
                  </a:lnTo>
                  <a:lnTo>
                    <a:pt x="22447" y="22447"/>
                  </a:lnTo>
                  <a:lnTo>
                    <a:pt x="6020" y="46827"/>
                  </a:lnTo>
                  <a:lnTo>
                    <a:pt x="0" y="76707"/>
                  </a:lnTo>
                  <a:lnTo>
                    <a:pt x="0" y="383540"/>
                  </a:lnTo>
                  <a:lnTo>
                    <a:pt x="6020" y="413420"/>
                  </a:lnTo>
                  <a:lnTo>
                    <a:pt x="22447" y="437800"/>
                  </a:lnTo>
                  <a:lnTo>
                    <a:pt x="46827" y="454227"/>
                  </a:lnTo>
                  <a:lnTo>
                    <a:pt x="76707" y="460248"/>
                  </a:lnTo>
                  <a:lnTo>
                    <a:pt x="2116328" y="460248"/>
                  </a:lnTo>
                  <a:lnTo>
                    <a:pt x="2146208" y="454227"/>
                  </a:lnTo>
                  <a:lnTo>
                    <a:pt x="2170588" y="437800"/>
                  </a:lnTo>
                  <a:lnTo>
                    <a:pt x="2187015" y="413420"/>
                  </a:lnTo>
                  <a:lnTo>
                    <a:pt x="2193035" y="383540"/>
                  </a:lnTo>
                  <a:lnTo>
                    <a:pt x="2193035" y="76707"/>
                  </a:lnTo>
                  <a:lnTo>
                    <a:pt x="2187015" y="46827"/>
                  </a:lnTo>
                  <a:lnTo>
                    <a:pt x="2170588" y="22447"/>
                  </a:lnTo>
                  <a:lnTo>
                    <a:pt x="2146208" y="6020"/>
                  </a:lnTo>
                  <a:lnTo>
                    <a:pt x="2116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5900928" y="3096767"/>
            <a:ext cx="2317750" cy="525145"/>
            <a:chOff x="5900928" y="3096767"/>
            <a:chExt cx="2317750" cy="525145"/>
          </a:xfrm>
        </p:grpSpPr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48172" y="3153155"/>
              <a:ext cx="2269998" cy="46863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5900928" y="3096767"/>
              <a:ext cx="2269490" cy="467995"/>
            </a:xfrm>
            <a:custGeom>
              <a:avLst/>
              <a:gdLst/>
              <a:ahLst/>
              <a:cxnLst/>
              <a:rect l="l" t="t" r="r" b="b"/>
              <a:pathLst>
                <a:path w="2269490" h="467995">
                  <a:moveTo>
                    <a:pt x="2191257" y="0"/>
                  </a:moveTo>
                  <a:lnTo>
                    <a:pt x="77977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7"/>
                  </a:lnTo>
                  <a:lnTo>
                    <a:pt x="0" y="389889"/>
                  </a:lnTo>
                  <a:lnTo>
                    <a:pt x="6129" y="420237"/>
                  </a:lnTo>
                  <a:lnTo>
                    <a:pt x="22844" y="445023"/>
                  </a:lnTo>
                  <a:lnTo>
                    <a:pt x="47630" y="461738"/>
                  </a:lnTo>
                  <a:lnTo>
                    <a:pt x="77977" y="467868"/>
                  </a:lnTo>
                  <a:lnTo>
                    <a:pt x="2191257" y="467868"/>
                  </a:lnTo>
                  <a:lnTo>
                    <a:pt x="2221605" y="461738"/>
                  </a:lnTo>
                  <a:lnTo>
                    <a:pt x="2246391" y="445023"/>
                  </a:lnTo>
                  <a:lnTo>
                    <a:pt x="2263106" y="420237"/>
                  </a:lnTo>
                  <a:lnTo>
                    <a:pt x="2269236" y="389889"/>
                  </a:lnTo>
                  <a:lnTo>
                    <a:pt x="2269236" y="77977"/>
                  </a:lnTo>
                  <a:lnTo>
                    <a:pt x="2263106" y="47630"/>
                  </a:lnTo>
                  <a:lnTo>
                    <a:pt x="2246391" y="22844"/>
                  </a:lnTo>
                  <a:lnTo>
                    <a:pt x="2221605" y="6129"/>
                  </a:lnTo>
                  <a:lnTo>
                    <a:pt x="2191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1985772" y="1537716"/>
            <a:ext cx="2239645" cy="532765"/>
            <a:chOff x="1985772" y="1537716"/>
            <a:chExt cx="2239645" cy="532765"/>
          </a:xfrm>
        </p:grpSpPr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3016" y="1594091"/>
              <a:ext cx="2192274" cy="476262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985772" y="1537716"/>
              <a:ext cx="2192020" cy="475615"/>
            </a:xfrm>
            <a:custGeom>
              <a:avLst/>
              <a:gdLst/>
              <a:ahLst/>
              <a:cxnLst/>
              <a:rect l="l" t="t" r="r" b="b"/>
              <a:pathLst>
                <a:path w="2192020" h="475614">
                  <a:moveTo>
                    <a:pt x="2112264" y="0"/>
                  </a:moveTo>
                  <a:lnTo>
                    <a:pt x="79247" y="0"/>
                  </a:ln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0" y="396240"/>
                  </a:lnTo>
                  <a:lnTo>
                    <a:pt x="6221" y="427106"/>
                  </a:lnTo>
                  <a:lnTo>
                    <a:pt x="23193" y="452294"/>
                  </a:lnTo>
                  <a:lnTo>
                    <a:pt x="48381" y="469266"/>
                  </a:lnTo>
                  <a:lnTo>
                    <a:pt x="79247" y="475488"/>
                  </a:lnTo>
                  <a:lnTo>
                    <a:pt x="2112264" y="475488"/>
                  </a:lnTo>
                  <a:lnTo>
                    <a:pt x="2143130" y="469266"/>
                  </a:lnTo>
                  <a:lnTo>
                    <a:pt x="2168318" y="452294"/>
                  </a:lnTo>
                  <a:lnTo>
                    <a:pt x="2185290" y="427106"/>
                  </a:lnTo>
                  <a:lnTo>
                    <a:pt x="2191512" y="396240"/>
                  </a:lnTo>
                  <a:lnTo>
                    <a:pt x="2191512" y="79248"/>
                  </a:lnTo>
                  <a:lnTo>
                    <a:pt x="2185290" y="48381"/>
                  </a:lnTo>
                  <a:lnTo>
                    <a:pt x="2168318" y="23193"/>
                  </a:lnTo>
                  <a:lnTo>
                    <a:pt x="2143130" y="6221"/>
                  </a:lnTo>
                  <a:lnTo>
                    <a:pt x="2112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41145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Times New Roman"/>
                <a:cs typeface="Times New Roman"/>
              </a:rPr>
              <a:t>Table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of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Contents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130679" y="1650314"/>
            <a:ext cx="14497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1D0D8D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130679" y="3222447"/>
            <a:ext cx="21482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1D0D8D"/>
                </a:solidFill>
                <a:latin typeface="Times New Roman"/>
                <a:cs typeface="Times New Roman"/>
              </a:rPr>
              <a:t>DATA</a:t>
            </a:r>
            <a:r>
              <a:rPr dirty="0" sz="1400" spc="-5" b="1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D0D8D"/>
                </a:solidFill>
                <a:latin typeface="Times New Roman"/>
                <a:cs typeface="Times New Roman"/>
              </a:rPr>
              <a:t>PRE-PROCESSING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980557" y="1643252"/>
            <a:ext cx="22567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1D0D8D"/>
                </a:solidFill>
                <a:latin typeface="Times New Roman"/>
                <a:cs typeface="Times New Roman"/>
              </a:rPr>
              <a:t>EDA</a:t>
            </a:r>
            <a:r>
              <a:rPr dirty="0" sz="1400" spc="-20" b="1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D0D8D"/>
                </a:solidFill>
                <a:latin typeface="Times New Roman"/>
                <a:cs typeface="Times New Roman"/>
              </a:rPr>
              <a:t>&amp;</a:t>
            </a:r>
            <a:r>
              <a:rPr dirty="0" sz="1400" spc="-25" b="1">
                <a:solidFill>
                  <a:srgbClr val="1D0D8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D0D8D"/>
                </a:solidFill>
                <a:latin typeface="Times New Roman"/>
                <a:cs typeface="Times New Roman"/>
              </a:rPr>
              <a:t>MODEL</a:t>
            </a:r>
            <a:r>
              <a:rPr dirty="0" sz="1400" spc="-10" b="1">
                <a:solidFill>
                  <a:srgbClr val="1D0D8D"/>
                </a:solidFill>
                <a:latin typeface="Times New Roman"/>
                <a:cs typeface="Times New Roman"/>
              </a:rPr>
              <a:t> BUILDING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235065" y="3217926"/>
            <a:ext cx="12319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1D0D8D"/>
                </a:solidFill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38529" y="1420114"/>
            <a:ext cx="35242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00">
                <a:solidFill>
                  <a:srgbClr val="FB462C"/>
                </a:solidFill>
                <a:latin typeface="Arial Black"/>
                <a:cs typeface="Arial Black"/>
              </a:rPr>
              <a:t>1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71143" y="2980435"/>
            <a:ext cx="35242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00">
                <a:solidFill>
                  <a:srgbClr val="FB462C"/>
                </a:solidFill>
                <a:latin typeface="Arial Black"/>
                <a:cs typeface="Arial Black"/>
              </a:rPr>
              <a:t>2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095494" y="1404366"/>
            <a:ext cx="35242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00">
                <a:solidFill>
                  <a:srgbClr val="FB462C"/>
                </a:solidFill>
                <a:latin typeface="Arial Black"/>
                <a:cs typeface="Arial Black"/>
              </a:rPr>
              <a:t>3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147309" y="2959353"/>
            <a:ext cx="35242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00">
                <a:solidFill>
                  <a:srgbClr val="FB462C"/>
                </a:solidFill>
                <a:latin typeface="Arial Black"/>
                <a:cs typeface="Arial Black"/>
              </a:rPr>
              <a:t>4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9559" y="0"/>
            <a:ext cx="8854440" cy="5143500"/>
            <a:chOff x="289559" y="0"/>
            <a:chExt cx="885444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8657" y="2130624"/>
              <a:ext cx="4655342" cy="301287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03" y="1606296"/>
              <a:ext cx="5958078" cy="292531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89559" y="1549908"/>
              <a:ext cx="5957570" cy="2924810"/>
            </a:xfrm>
            <a:custGeom>
              <a:avLst/>
              <a:gdLst/>
              <a:ahLst/>
              <a:cxnLst/>
              <a:rect l="l" t="t" r="r" b="b"/>
              <a:pathLst>
                <a:path w="5957570" h="2924810">
                  <a:moveTo>
                    <a:pt x="5469890" y="0"/>
                  </a:moveTo>
                  <a:lnTo>
                    <a:pt x="487438" y="0"/>
                  </a:lnTo>
                  <a:lnTo>
                    <a:pt x="440495" y="2230"/>
                  </a:lnTo>
                  <a:lnTo>
                    <a:pt x="394814" y="8787"/>
                  </a:lnTo>
                  <a:lnTo>
                    <a:pt x="350600" y="19465"/>
                  </a:lnTo>
                  <a:lnTo>
                    <a:pt x="308057" y="34061"/>
                  </a:lnTo>
                  <a:lnTo>
                    <a:pt x="267389" y="52370"/>
                  </a:lnTo>
                  <a:lnTo>
                    <a:pt x="228801" y="74188"/>
                  </a:lnTo>
                  <a:lnTo>
                    <a:pt x="192496" y="99312"/>
                  </a:lnTo>
                  <a:lnTo>
                    <a:pt x="158680" y="127536"/>
                  </a:lnTo>
                  <a:lnTo>
                    <a:pt x="127555" y="158658"/>
                  </a:lnTo>
                  <a:lnTo>
                    <a:pt x="99328" y="192472"/>
                  </a:lnTo>
                  <a:lnTo>
                    <a:pt x="74201" y="228775"/>
                  </a:lnTo>
                  <a:lnTo>
                    <a:pt x="52380" y="267362"/>
                  </a:lnTo>
                  <a:lnTo>
                    <a:pt x="34067" y="308030"/>
                  </a:lnTo>
                  <a:lnTo>
                    <a:pt x="19469" y="350575"/>
                  </a:lnTo>
                  <a:lnTo>
                    <a:pt x="8789" y="394792"/>
                  </a:lnTo>
                  <a:lnTo>
                    <a:pt x="2231" y="440477"/>
                  </a:lnTo>
                  <a:lnTo>
                    <a:pt x="0" y="487425"/>
                  </a:lnTo>
                  <a:lnTo>
                    <a:pt x="0" y="2437117"/>
                  </a:lnTo>
                  <a:lnTo>
                    <a:pt x="2231" y="2484060"/>
                  </a:lnTo>
                  <a:lnTo>
                    <a:pt x="8789" y="2529741"/>
                  </a:lnTo>
                  <a:lnTo>
                    <a:pt x="19469" y="2573955"/>
                  </a:lnTo>
                  <a:lnTo>
                    <a:pt x="34067" y="2616498"/>
                  </a:lnTo>
                  <a:lnTo>
                    <a:pt x="52380" y="2657166"/>
                  </a:lnTo>
                  <a:lnTo>
                    <a:pt x="74201" y="2695754"/>
                  </a:lnTo>
                  <a:lnTo>
                    <a:pt x="99328" y="2732059"/>
                  </a:lnTo>
                  <a:lnTo>
                    <a:pt x="127555" y="2765875"/>
                  </a:lnTo>
                  <a:lnTo>
                    <a:pt x="158680" y="2797000"/>
                  </a:lnTo>
                  <a:lnTo>
                    <a:pt x="192496" y="2825227"/>
                  </a:lnTo>
                  <a:lnTo>
                    <a:pt x="228801" y="2850354"/>
                  </a:lnTo>
                  <a:lnTo>
                    <a:pt x="267389" y="2872175"/>
                  </a:lnTo>
                  <a:lnTo>
                    <a:pt x="308057" y="2890488"/>
                  </a:lnTo>
                  <a:lnTo>
                    <a:pt x="350600" y="2905086"/>
                  </a:lnTo>
                  <a:lnTo>
                    <a:pt x="394814" y="2915766"/>
                  </a:lnTo>
                  <a:lnTo>
                    <a:pt x="440495" y="2922324"/>
                  </a:lnTo>
                  <a:lnTo>
                    <a:pt x="487438" y="2924555"/>
                  </a:lnTo>
                  <a:lnTo>
                    <a:pt x="5469890" y="2924555"/>
                  </a:lnTo>
                  <a:lnTo>
                    <a:pt x="5516838" y="2922324"/>
                  </a:lnTo>
                  <a:lnTo>
                    <a:pt x="5562523" y="2915766"/>
                  </a:lnTo>
                  <a:lnTo>
                    <a:pt x="5606740" y="2905086"/>
                  </a:lnTo>
                  <a:lnTo>
                    <a:pt x="5649285" y="2890488"/>
                  </a:lnTo>
                  <a:lnTo>
                    <a:pt x="5689953" y="2872175"/>
                  </a:lnTo>
                  <a:lnTo>
                    <a:pt x="5728540" y="2850354"/>
                  </a:lnTo>
                  <a:lnTo>
                    <a:pt x="5764843" y="2825227"/>
                  </a:lnTo>
                  <a:lnTo>
                    <a:pt x="5798657" y="2797000"/>
                  </a:lnTo>
                  <a:lnTo>
                    <a:pt x="5829779" y="2765875"/>
                  </a:lnTo>
                  <a:lnTo>
                    <a:pt x="5858003" y="2732059"/>
                  </a:lnTo>
                  <a:lnTo>
                    <a:pt x="5883127" y="2695754"/>
                  </a:lnTo>
                  <a:lnTo>
                    <a:pt x="5904945" y="2657166"/>
                  </a:lnTo>
                  <a:lnTo>
                    <a:pt x="5923254" y="2616498"/>
                  </a:lnTo>
                  <a:lnTo>
                    <a:pt x="5937850" y="2573955"/>
                  </a:lnTo>
                  <a:lnTo>
                    <a:pt x="5948528" y="2529741"/>
                  </a:lnTo>
                  <a:lnTo>
                    <a:pt x="5955085" y="2484060"/>
                  </a:lnTo>
                  <a:lnTo>
                    <a:pt x="5957316" y="2437117"/>
                  </a:lnTo>
                  <a:lnTo>
                    <a:pt x="5957316" y="487425"/>
                  </a:lnTo>
                  <a:lnTo>
                    <a:pt x="5955085" y="440477"/>
                  </a:lnTo>
                  <a:lnTo>
                    <a:pt x="5948528" y="394792"/>
                  </a:lnTo>
                  <a:lnTo>
                    <a:pt x="5937850" y="350575"/>
                  </a:lnTo>
                  <a:lnTo>
                    <a:pt x="5923254" y="308030"/>
                  </a:lnTo>
                  <a:lnTo>
                    <a:pt x="5904945" y="267362"/>
                  </a:lnTo>
                  <a:lnTo>
                    <a:pt x="5883127" y="228775"/>
                  </a:lnTo>
                  <a:lnTo>
                    <a:pt x="5858003" y="192472"/>
                  </a:lnTo>
                  <a:lnTo>
                    <a:pt x="5829779" y="158658"/>
                  </a:lnTo>
                  <a:lnTo>
                    <a:pt x="5798657" y="127536"/>
                  </a:lnTo>
                  <a:lnTo>
                    <a:pt x="5764843" y="99312"/>
                  </a:lnTo>
                  <a:lnTo>
                    <a:pt x="5728540" y="74188"/>
                  </a:lnTo>
                  <a:lnTo>
                    <a:pt x="5689953" y="52370"/>
                  </a:lnTo>
                  <a:lnTo>
                    <a:pt x="5649285" y="34061"/>
                  </a:lnTo>
                  <a:lnTo>
                    <a:pt x="5606740" y="19465"/>
                  </a:lnTo>
                  <a:lnTo>
                    <a:pt x="5562523" y="8787"/>
                  </a:lnTo>
                  <a:lnTo>
                    <a:pt x="5516838" y="2230"/>
                  </a:lnTo>
                  <a:lnTo>
                    <a:pt x="546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3300" y="754380"/>
              <a:ext cx="788670" cy="68808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363094" y="754475"/>
              <a:ext cx="673735" cy="573405"/>
            </a:xfrm>
            <a:custGeom>
              <a:avLst/>
              <a:gdLst/>
              <a:ahLst/>
              <a:cxnLst/>
              <a:rect l="l" t="t" r="r" b="b"/>
              <a:pathLst>
                <a:path w="673734" h="573405">
                  <a:moveTo>
                    <a:pt x="549878" y="0"/>
                  </a:moveTo>
                  <a:lnTo>
                    <a:pt x="503454" y="4667"/>
                  </a:lnTo>
                  <a:lnTo>
                    <a:pt x="460232" y="25812"/>
                  </a:lnTo>
                  <a:lnTo>
                    <a:pt x="52943" y="332771"/>
                  </a:lnTo>
                  <a:lnTo>
                    <a:pt x="23682" y="363649"/>
                  </a:lnTo>
                  <a:lnTo>
                    <a:pt x="5821" y="401146"/>
                  </a:lnTo>
                  <a:lnTo>
                    <a:pt x="0" y="441887"/>
                  </a:lnTo>
                  <a:lnTo>
                    <a:pt x="6857" y="482493"/>
                  </a:lnTo>
                  <a:lnTo>
                    <a:pt x="27035" y="519588"/>
                  </a:lnTo>
                  <a:lnTo>
                    <a:pt x="79137" y="561705"/>
                  </a:lnTo>
                  <a:lnTo>
                    <a:pt x="124190" y="573087"/>
                  </a:lnTo>
                  <a:lnTo>
                    <a:pt x="170577" y="568420"/>
                  </a:lnTo>
                  <a:lnTo>
                    <a:pt x="213725" y="547274"/>
                  </a:lnTo>
                  <a:lnTo>
                    <a:pt x="416163" y="393350"/>
                  </a:lnTo>
                  <a:lnTo>
                    <a:pt x="620252" y="239426"/>
                  </a:lnTo>
                  <a:lnTo>
                    <a:pt x="650118" y="208641"/>
                  </a:lnTo>
                  <a:lnTo>
                    <a:pt x="667943" y="171364"/>
                  </a:lnTo>
                  <a:lnTo>
                    <a:pt x="673516" y="130887"/>
                  </a:lnTo>
                  <a:lnTo>
                    <a:pt x="666622" y="90501"/>
                  </a:lnTo>
                  <a:lnTo>
                    <a:pt x="647049" y="53498"/>
                  </a:lnTo>
                  <a:lnTo>
                    <a:pt x="594946" y="11382"/>
                  </a:lnTo>
                  <a:lnTo>
                    <a:pt x="549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63094" y="754475"/>
              <a:ext cx="673735" cy="573405"/>
            </a:xfrm>
            <a:custGeom>
              <a:avLst/>
              <a:gdLst/>
              <a:ahLst/>
              <a:cxnLst/>
              <a:rect l="l" t="t" r="r" b="b"/>
              <a:pathLst>
                <a:path w="673734" h="573405">
                  <a:moveTo>
                    <a:pt x="634095" y="38385"/>
                  </a:moveTo>
                  <a:lnTo>
                    <a:pt x="594946" y="11382"/>
                  </a:lnTo>
                  <a:lnTo>
                    <a:pt x="549878" y="0"/>
                  </a:lnTo>
                  <a:lnTo>
                    <a:pt x="503454" y="4667"/>
                  </a:lnTo>
                  <a:lnTo>
                    <a:pt x="460232" y="25812"/>
                  </a:lnTo>
                  <a:lnTo>
                    <a:pt x="257032" y="178847"/>
                  </a:lnTo>
                  <a:lnTo>
                    <a:pt x="52943" y="332771"/>
                  </a:lnTo>
                  <a:lnTo>
                    <a:pt x="23682" y="363649"/>
                  </a:lnTo>
                  <a:lnTo>
                    <a:pt x="5821" y="401146"/>
                  </a:lnTo>
                  <a:lnTo>
                    <a:pt x="0" y="441887"/>
                  </a:lnTo>
                  <a:lnTo>
                    <a:pt x="6857" y="482493"/>
                  </a:lnTo>
                  <a:lnTo>
                    <a:pt x="27035" y="519588"/>
                  </a:lnTo>
                  <a:lnTo>
                    <a:pt x="79137" y="561705"/>
                  </a:lnTo>
                  <a:lnTo>
                    <a:pt x="124190" y="573087"/>
                  </a:lnTo>
                  <a:lnTo>
                    <a:pt x="170577" y="568420"/>
                  </a:lnTo>
                  <a:lnTo>
                    <a:pt x="213725" y="547274"/>
                  </a:lnTo>
                  <a:lnTo>
                    <a:pt x="416163" y="393350"/>
                  </a:lnTo>
                  <a:lnTo>
                    <a:pt x="620252" y="239426"/>
                  </a:lnTo>
                  <a:lnTo>
                    <a:pt x="650118" y="208641"/>
                  </a:lnTo>
                  <a:lnTo>
                    <a:pt x="667943" y="171364"/>
                  </a:lnTo>
                  <a:lnTo>
                    <a:pt x="673516" y="130887"/>
                  </a:lnTo>
                  <a:lnTo>
                    <a:pt x="666622" y="90501"/>
                  </a:lnTo>
                  <a:lnTo>
                    <a:pt x="647049" y="53498"/>
                  </a:lnTo>
                  <a:lnTo>
                    <a:pt x="643112" y="48037"/>
                  </a:lnTo>
                  <a:lnTo>
                    <a:pt x="638667" y="42957"/>
                  </a:lnTo>
                  <a:lnTo>
                    <a:pt x="634095" y="38385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62724" y="935227"/>
              <a:ext cx="418465" cy="393065"/>
            </a:xfrm>
            <a:custGeom>
              <a:avLst/>
              <a:gdLst/>
              <a:ahLst/>
              <a:cxnLst/>
              <a:rect l="l" t="t" r="r" b="b"/>
              <a:pathLst>
                <a:path w="418465" h="393065">
                  <a:moveTo>
                    <a:pt x="256894" y="0"/>
                  </a:moveTo>
                  <a:lnTo>
                    <a:pt x="52678" y="154050"/>
                  </a:lnTo>
                  <a:lnTo>
                    <a:pt x="23441" y="183879"/>
                  </a:lnTo>
                  <a:lnTo>
                    <a:pt x="5712" y="220407"/>
                  </a:lnTo>
                  <a:lnTo>
                    <a:pt x="0" y="260551"/>
                  </a:lnTo>
                  <a:lnTo>
                    <a:pt x="6808" y="301224"/>
                  </a:lnTo>
                  <a:lnTo>
                    <a:pt x="26643" y="339344"/>
                  </a:lnTo>
                  <a:lnTo>
                    <a:pt x="78749" y="381210"/>
                  </a:lnTo>
                  <a:lnTo>
                    <a:pt x="124052" y="392525"/>
                  </a:lnTo>
                  <a:lnTo>
                    <a:pt x="170594" y="387885"/>
                  </a:lnTo>
                  <a:lnTo>
                    <a:pt x="213587" y="367030"/>
                  </a:lnTo>
                  <a:lnTo>
                    <a:pt x="417930" y="212979"/>
                  </a:lnTo>
                  <a:lnTo>
                    <a:pt x="256894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20507" y="754459"/>
              <a:ext cx="417195" cy="393065"/>
            </a:xfrm>
            <a:custGeom>
              <a:avLst/>
              <a:gdLst/>
              <a:ahLst/>
              <a:cxnLst/>
              <a:rect l="l" t="t" r="r" b="b"/>
              <a:pathLst>
                <a:path w="417195" h="393065">
                  <a:moveTo>
                    <a:pt x="293338" y="0"/>
                  </a:moveTo>
                  <a:lnTo>
                    <a:pt x="246320" y="4550"/>
                  </a:lnTo>
                  <a:lnTo>
                    <a:pt x="202565" y="25828"/>
                  </a:lnTo>
                  <a:lnTo>
                    <a:pt x="0" y="179879"/>
                  </a:lnTo>
                  <a:lnTo>
                    <a:pt x="161036" y="392858"/>
                  </a:lnTo>
                  <a:lnTo>
                    <a:pt x="363600" y="240458"/>
                  </a:lnTo>
                  <a:lnTo>
                    <a:pt x="393186" y="209317"/>
                  </a:lnTo>
                  <a:lnTo>
                    <a:pt x="411007" y="171890"/>
                  </a:lnTo>
                  <a:lnTo>
                    <a:pt x="416727" y="131251"/>
                  </a:lnTo>
                  <a:lnTo>
                    <a:pt x="410011" y="90472"/>
                  </a:lnTo>
                  <a:lnTo>
                    <a:pt x="390525" y="52625"/>
                  </a:lnTo>
                  <a:lnTo>
                    <a:pt x="338974" y="11666"/>
                  </a:lnTo>
                  <a:lnTo>
                    <a:pt x="293338" y="0"/>
                  </a:lnTo>
                  <a:close/>
                </a:path>
              </a:pathLst>
            </a:custGeom>
            <a:solidFill>
              <a:srgbClr val="F46E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4948" y="3680459"/>
              <a:ext cx="573785" cy="85420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594673" y="3681266"/>
              <a:ext cx="458470" cy="739140"/>
            </a:xfrm>
            <a:custGeom>
              <a:avLst/>
              <a:gdLst/>
              <a:ahLst/>
              <a:cxnLst/>
              <a:rect l="l" t="t" r="r" b="b"/>
              <a:pathLst>
                <a:path w="458470" h="739139">
                  <a:moveTo>
                    <a:pt x="125329" y="0"/>
                  </a:moveTo>
                  <a:lnTo>
                    <a:pt x="84254" y="9861"/>
                  </a:lnTo>
                  <a:lnTo>
                    <a:pt x="30182" y="49304"/>
                  </a:lnTo>
                  <a:lnTo>
                    <a:pt x="7530" y="89887"/>
                  </a:lnTo>
                  <a:lnTo>
                    <a:pt x="0" y="135922"/>
                  </a:lnTo>
                  <a:lnTo>
                    <a:pt x="9197" y="183089"/>
                  </a:lnTo>
                  <a:lnTo>
                    <a:pt x="105590" y="418483"/>
                  </a:lnTo>
                  <a:lnTo>
                    <a:pt x="201475" y="655440"/>
                  </a:lnTo>
                  <a:lnTo>
                    <a:pt x="223510" y="692242"/>
                  </a:lnTo>
                  <a:lnTo>
                    <a:pt x="254921" y="719089"/>
                  </a:lnTo>
                  <a:lnTo>
                    <a:pt x="292586" y="734933"/>
                  </a:lnTo>
                  <a:lnTo>
                    <a:pt x="333384" y="738725"/>
                  </a:lnTo>
                  <a:lnTo>
                    <a:pt x="374195" y="729417"/>
                  </a:lnTo>
                  <a:lnTo>
                    <a:pt x="428267" y="689948"/>
                  </a:lnTo>
                  <a:lnTo>
                    <a:pt x="450919" y="649368"/>
                  </a:lnTo>
                  <a:lnTo>
                    <a:pt x="458450" y="603327"/>
                  </a:lnTo>
                  <a:lnTo>
                    <a:pt x="449252" y="556126"/>
                  </a:lnTo>
                  <a:lnTo>
                    <a:pt x="257990" y="83267"/>
                  </a:lnTo>
                  <a:lnTo>
                    <a:pt x="235752" y="46981"/>
                  </a:lnTo>
                  <a:lnTo>
                    <a:pt x="204168" y="20029"/>
                  </a:lnTo>
                  <a:lnTo>
                    <a:pt x="166331" y="3879"/>
                  </a:lnTo>
                  <a:lnTo>
                    <a:pt x="1253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594673" y="3681266"/>
              <a:ext cx="458470" cy="739140"/>
            </a:xfrm>
            <a:custGeom>
              <a:avLst/>
              <a:gdLst/>
              <a:ahLst/>
              <a:cxnLst/>
              <a:rect l="l" t="t" r="r" b="b"/>
              <a:pathLst>
                <a:path w="458470" h="739139">
                  <a:moveTo>
                    <a:pt x="392102" y="720769"/>
                  </a:moveTo>
                  <a:lnTo>
                    <a:pt x="428267" y="689948"/>
                  </a:lnTo>
                  <a:lnTo>
                    <a:pt x="450919" y="649368"/>
                  </a:lnTo>
                  <a:lnTo>
                    <a:pt x="458450" y="603327"/>
                  </a:lnTo>
                  <a:lnTo>
                    <a:pt x="449252" y="556126"/>
                  </a:lnTo>
                  <a:lnTo>
                    <a:pt x="353875" y="320211"/>
                  </a:lnTo>
                  <a:lnTo>
                    <a:pt x="257990" y="83267"/>
                  </a:lnTo>
                  <a:lnTo>
                    <a:pt x="235752" y="46981"/>
                  </a:lnTo>
                  <a:lnTo>
                    <a:pt x="204168" y="20029"/>
                  </a:lnTo>
                  <a:lnTo>
                    <a:pt x="166331" y="3879"/>
                  </a:lnTo>
                  <a:lnTo>
                    <a:pt x="125329" y="0"/>
                  </a:lnTo>
                  <a:lnTo>
                    <a:pt x="84254" y="9861"/>
                  </a:lnTo>
                  <a:lnTo>
                    <a:pt x="30182" y="49304"/>
                  </a:lnTo>
                  <a:lnTo>
                    <a:pt x="7530" y="89887"/>
                  </a:lnTo>
                  <a:lnTo>
                    <a:pt x="0" y="135922"/>
                  </a:lnTo>
                  <a:lnTo>
                    <a:pt x="9197" y="183089"/>
                  </a:lnTo>
                  <a:lnTo>
                    <a:pt x="105590" y="418483"/>
                  </a:lnTo>
                  <a:lnTo>
                    <a:pt x="201475" y="655440"/>
                  </a:lnTo>
                  <a:lnTo>
                    <a:pt x="223510" y="692242"/>
                  </a:lnTo>
                  <a:lnTo>
                    <a:pt x="254921" y="719089"/>
                  </a:lnTo>
                  <a:lnTo>
                    <a:pt x="292586" y="734933"/>
                  </a:lnTo>
                  <a:lnTo>
                    <a:pt x="333384" y="738725"/>
                  </a:lnTo>
                  <a:lnTo>
                    <a:pt x="374195" y="729417"/>
                  </a:lnTo>
                  <a:lnTo>
                    <a:pt x="380545" y="726966"/>
                  </a:lnTo>
                  <a:lnTo>
                    <a:pt x="386514" y="724033"/>
                  </a:lnTo>
                  <a:lnTo>
                    <a:pt x="392102" y="720769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594530" y="3680972"/>
              <a:ext cx="352425" cy="420370"/>
            </a:xfrm>
            <a:custGeom>
              <a:avLst/>
              <a:gdLst/>
              <a:ahLst/>
              <a:cxnLst/>
              <a:rect l="l" t="t" r="r" b="b"/>
              <a:pathLst>
                <a:path w="352425" h="420370">
                  <a:moveTo>
                    <a:pt x="126018" y="0"/>
                  </a:moveTo>
                  <a:lnTo>
                    <a:pt x="84016" y="9266"/>
                  </a:lnTo>
                  <a:lnTo>
                    <a:pt x="30229" y="48803"/>
                  </a:lnTo>
                  <a:lnTo>
                    <a:pt x="7578" y="89689"/>
                  </a:lnTo>
                  <a:lnTo>
                    <a:pt x="0" y="135862"/>
                  </a:lnTo>
                  <a:lnTo>
                    <a:pt x="8959" y="182748"/>
                  </a:lnTo>
                  <a:lnTo>
                    <a:pt x="104971" y="420048"/>
                  </a:lnTo>
                  <a:lnTo>
                    <a:pt x="352367" y="319553"/>
                  </a:lnTo>
                  <a:lnTo>
                    <a:pt x="256355" y="82291"/>
                  </a:lnTo>
                  <a:lnTo>
                    <a:pt x="235079" y="46387"/>
                  </a:lnTo>
                  <a:lnTo>
                    <a:pt x="204378" y="19846"/>
                  </a:lnTo>
                  <a:lnTo>
                    <a:pt x="167082" y="3955"/>
                  </a:lnTo>
                  <a:lnTo>
                    <a:pt x="126018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700137" y="4001566"/>
              <a:ext cx="353060" cy="419734"/>
            </a:xfrm>
            <a:custGeom>
              <a:avLst/>
              <a:gdLst/>
              <a:ahLst/>
              <a:cxnLst/>
              <a:rect l="l" t="t" r="r" b="b"/>
              <a:pathLst>
                <a:path w="353059" h="419735">
                  <a:moveTo>
                    <a:pt x="247396" y="0"/>
                  </a:moveTo>
                  <a:lnTo>
                    <a:pt x="0" y="100495"/>
                  </a:lnTo>
                  <a:lnTo>
                    <a:pt x="94742" y="335584"/>
                  </a:lnTo>
                  <a:lnTo>
                    <a:pt x="117243" y="372209"/>
                  </a:lnTo>
                  <a:lnTo>
                    <a:pt x="148839" y="399089"/>
                  </a:lnTo>
                  <a:lnTo>
                    <a:pt x="186648" y="415110"/>
                  </a:lnTo>
                  <a:lnTo>
                    <a:pt x="227785" y="419154"/>
                  </a:lnTo>
                  <a:lnTo>
                    <a:pt x="269367" y="410108"/>
                  </a:lnTo>
                  <a:lnTo>
                    <a:pt x="322197" y="370939"/>
                  </a:lnTo>
                  <a:lnTo>
                    <a:pt x="345265" y="329868"/>
                  </a:lnTo>
                  <a:lnTo>
                    <a:pt x="353022" y="283289"/>
                  </a:lnTo>
                  <a:lnTo>
                    <a:pt x="343789" y="235559"/>
                  </a:lnTo>
                  <a:lnTo>
                    <a:pt x="247396" y="0"/>
                  </a:lnTo>
                  <a:close/>
                </a:path>
              </a:pathLst>
            </a:custGeom>
            <a:solidFill>
              <a:srgbClr val="F7D2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5531" y="2764535"/>
              <a:ext cx="788670" cy="68808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694564" y="2764599"/>
              <a:ext cx="673735" cy="573405"/>
            </a:xfrm>
            <a:custGeom>
              <a:avLst/>
              <a:gdLst/>
              <a:ahLst/>
              <a:cxnLst/>
              <a:rect l="l" t="t" r="r" b="b"/>
              <a:pathLst>
                <a:path w="673734" h="573404">
                  <a:moveTo>
                    <a:pt x="549878" y="0"/>
                  </a:moveTo>
                  <a:lnTo>
                    <a:pt x="503454" y="4643"/>
                  </a:lnTo>
                  <a:lnTo>
                    <a:pt x="460232" y="25717"/>
                  </a:lnTo>
                  <a:lnTo>
                    <a:pt x="52943" y="332676"/>
                  </a:lnTo>
                  <a:lnTo>
                    <a:pt x="23682" y="363602"/>
                  </a:lnTo>
                  <a:lnTo>
                    <a:pt x="5821" y="401106"/>
                  </a:lnTo>
                  <a:lnTo>
                    <a:pt x="0" y="441828"/>
                  </a:lnTo>
                  <a:lnTo>
                    <a:pt x="6857" y="482410"/>
                  </a:lnTo>
                  <a:lnTo>
                    <a:pt x="27035" y="519493"/>
                  </a:lnTo>
                  <a:lnTo>
                    <a:pt x="79066" y="561609"/>
                  </a:lnTo>
                  <a:lnTo>
                    <a:pt x="124095" y="572992"/>
                  </a:lnTo>
                  <a:lnTo>
                    <a:pt x="170506" y="568325"/>
                  </a:lnTo>
                  <a:lnTo>
                    <a:pt x="213725" y="547179"/>
                  </a:lnTo>
                  <a:lnTo>
                    <a:pt x="416163" y="393255"/>
                  </a:lnTo>
                  <a:lnTo>
                    <a:pt x="620252" y="239331"/>
                  </a:lnTo>
                  <a:lnTo>
                    <a:pt x="650118" y="208546"/>
                  </a:lnTo>
                  <a:lnTo>
                    <a:pt x="667943" y="171269"/>
                  </a:lnTo>
                  <a:lnTo>
                    <a:pt x="673516" y="130792"/>
                  </a:lnTo>
                  <a:lnTo>
                    <a:pt x="666623" y="90406"/>
                  </a:lnTo>
                  <a:lnTo>
                    <a:pt x="647049" y="53403"/>
                  </a:lnTo>
                  <a:lnTo>
                    <a:pt x="594946" y="11358"/>
                  </a:lnTo>
                  <a:lnTo>
                    <a:pt x="549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694564" y="2764599"/>
              <a:ext cx="673735" cy="573405"/>
            </a:xfrm>
            <a:custGeom>
              <a:avLst/>
              <a:gdLst/>
              <a:ahLst/>
              <a:cxnLst/>
              <a:rect l="l" t="t" r="r" b="b"/>
              <a:pathLst>
                <a:path w="673734" h="573404">
                  <a:moveTo>
                    <a:pt x="634095" y="38290"/>
                  </a:moveTo>
                  <a:lnTo>
                    <a:pt x="594946" y="11358"/>
                  </a:lnTo>
                  <a:lnTo>
                    <a:pt x="549878" y="0"/>
                  </a:lnTo>
                  <a:lnTo>
                    <a:pt x="503454" y="4643"/>
                  </a:lnTo>
                  <a:lnTo>
                    <a:pt x="460232" y="25717"/>
                  </a:lnTo>
                  <a:lnTo>
                    <a:pt x="257032" y="178752"/>
                  </a:lnTo>
                  <a:lnTo>
                    <a:pt x="52943" y="332676"/>
                  </a:lnTo>
                  <a:lnTo>
                    <a:pt x="23682" y="363602"/>
                  </a:lnTo>
                  <a:lnTo>
                    <a:pt x="5821" y="401106"/>
                  </a:lnTo>
                  <a:lnTo>
                    <a:pt x="0" y="441828"/>
                  </a:lnTo>
                  <a:lnTo>
                    <a:pt x="6857" y="482410"/>
                  </a:lnTo>
                  <a:lnTo>
                    <a:pt x="27035" y="519493"/>
                  </a:lnTo>
                  <a:lnTo>
                    <a:pt x="79066" y="561609"/>
                  </a:lnTo>
                  <a:lnTo>
                    <a:pt x="124095" y="572992"/>
                  </a:lnTo>
                  <a:lnTo>
                    <a:pt x="170506" y="568325"/>
                  </a:lnTo>
                  <a:lnTo>
                    <a:pt x="213725" y="547179"/>
                  </a:lnTo>
                  <a:lnTo>
                    <a:pt x="416163" y="393255"/>
                  </a:lnTo>
                  <a:lnTo>
                    <a:pt x="620252" y="239331"/>
                  </a:lnTo>
                  <a:lnTo>
                    <a:pt x="650118" y="208546"/>
                  </a:lnTo>
                  <a:lnTo>
                    <a:pt x="667943" y="171269"/>
                  </a:lnTo>
                  <a:lnTo>
                    <a:pt x="673516" y="130792"/>
                  </a:lnTo>
                  <a:lnTo>
                    <a:pt x="666623" y="90406"/>
                  </a:lnTo>
                  <a:lnTo>
                    <a:pt x="647049" y="53403"/>
                  </a:lnTo>
                  <a:lnTo>
                    <a:pt x="643112" y="47942"/>
                  </a:lnTo>
                  <a:lnTo>
                    <a:pt x="638667" y="42989"/>
                  </a:lnTo>
                  <a:lnTo>
                    <a:pt x="634095" y="38290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94186" y="2945257"/>
              <a:ext cx="418465" cy="393065"/>
            </a:xfrm>
            <a:custGeom>
              <a:avLst/>
              <a:gdLst/>
              <a:ahLst/>
              <a:cxnLst/>
              <a:rect l="l" t="t" r="r" b="b"/>
              <a:pathLst>
                <a:path w="418465" h="393064">
                  <a:moveTo>
                    <a:pt x="256902" y="0"/>
                  </a:moveTo>
                  <a:lnTo>
                    <a:pt x="52559" y="154178"/>
                  </a:lnTo>
                  <a:lnTo>
                    <a:pt x="23384" y="183994"/>
                  </a:lnTo>
                  <a:lnTo>
                    <a:pt x="5693" y="220498"/>
                  </a:lnTo>
                  <a:lnTo>
                    <a:pt x="0" y="260623"/>
                  </a:lnTo>
                  <a:lnTo>
                    <a:pt x="6815" y="301302"/>
                  </a:lnTo>
                  <a:lnTo>
                    <a:pt x="26651" y="339470"/>
                  </a:lnTo>
                  <a:lnTo>
                    <a:pt x="78703" y="381212"/>
                  </a:lnTo>
                  <a:lnTo>
                    <a:pt x="124044" y="392541"/>
                  </a:lnTo>
                  <a:lnTo>
                    <a:pt x="170600" y="387939"/>
                  </a:lnTo>
                  <a:lnTo>
                    <a:pt x="213595" y="367156"/>
                  </a:lnTo>
                  <a:lnTo>
                    <a:pt x="417938" y="212979"/>
                  </a:lnTo>
                  <a:lnTo>
                    <a:pt x="256902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51978" y="2764488"/>
              <a:ext cx="417195" cy="393065"/>
            </a:xfrm>
            <a:custGeom>
              <a:avLst/>
              <a:gdLst/>
              <a:ahLst/>
              <a:cxnLst/>
              <a:rect l="l" t="t" r="r" b="b"/>
              <a:pathLst>
                <a:path w="417195" h="393064">
                  <a:moveTo>
                    <a:pt x="293338" y="0"/>
                  </a:moveTo>
                  <a:lnTo>
                    <a:pt x="246320" y="4550"/>
                  </a:lnTo>
                  <a:lnTo>
                    <a:pt x="202565" y="25828"/>
                  </a:lnTo>
                  <a:lnTo>
                    <a:pt x="0" y="179879"/>
                  </a:lnTo>
                  <a:lnTo>
                    <a:pt x="161036" y="392985"/>
                  </a:lnTo>
                  <a:lnTo>
                    <a:pt x="363600" y="240585"/>
                  </a:lnTo>
                  <a:lnTo>
                    <a:pt x="393186" y="209382"/>
                  </a:lnTo>
                  <a:lnTo>
                    <a:pt x="411007" y="171918"/>
                  </a:lnTo>
                  <a:lnTo>
                    <a:pt x="416727" y="131259"/>
                  </a:lnTo>
                  <a:lnTo>
                    <a:pt x="410011" y="90473"/>
                  </a:lnTo>
                  <a:lnTo>
                    <a:pt x="390525" y="52625"/>
                  </a:lnTo>
                  <a:lnTo>
                    <a:pt x="338974" y="11666"/>
                  </a:lnTo>
                  <a:lnTo>
                    <a:pt x="293338" y="0"/>
                  </a:lnTo>
                  <a:close/>
                </a:path>
              </a:pathLst>
            </a:custGeom>
            <a:solidFill>
              <a:srgbClr val="9BA6E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0848" y="768095"/>
              <a:ext cx="1804416" cy="1802891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71292" y="312546"/>
            <a:ext cx="334517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 b="1">
                <a:latin typeface="Times New Roman"/>
                <a:cs typeface="Times New Roman"/>
              </a:rPr>
              <a:t>Introduction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45928" y="393382"/>
            <a:ext cx="7836534" cy="4682490"/>
            <a:chOff x="145928" y="393382"/>
            <a:chExt cx="7836534" cy="4682490"/>
          </a:xfrm>
        </p:grpSpPr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9631" y="1437131"/>
              <a:ext cx="1782317" cy="2981706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211569" y="1437894"/>
              <a:ext cx="1663700" cy="2867025"/>
            </a:xfrm>
            <a:custGeom>
              <a:avLst/>
              <a:gdLst/>
              <a:ahLst/>
              <a:cxnLst/>
              <a:rect l="l" t="t" r="r" b="b"/>
              <a:pathLst>
                <a:path w="1663700" h="2867025">
                  <a:moveTo>
                    <a:pt x="1172590" y="0"/>
                  </a:moveTo>
                  <a:lnTo>
                    <a:pt x="1165732" y="0"/>
                  </a:lnTo>
                  <a:lnTo>
                    <a:pt x="1158875" y="507"/>
                  </a:lnTo>
                  <a:lnTo>
                    <a:pt x="635000" y="95376"/>
                  </a:lnTo>
                  <a:lnTo>
                    <a:pt x="115315" y="187705"/>
                  </a:lnTo>
                  <a:lnTo>
                    <a:pt x="73086" y="202493"/>
                  </a:lnTo>
                  <a:lnTo>
                    <a:pt x="38697" y="230357"/>
                  </a:lnTo>
                  <a:lnTo>
                    <a:pt x="13890" y="268493"/>
                  </a:lnTo>
                  <a:lnTo>
                    <a:pt x="410" y="314096"/>
                  </a:lnTo>
                  <a:lnTo>
                    <a:pt x="0" y="364363"/>
                  </a:lnTo>
                  <a:lnTo>
                    <a:pt x="351281" y="2735516"/>
                  </a:lnTo>
                  <a:lnTo>
                    <a:pt x="367950" y="2788133"/>
                  </a:lnTo>
                  <a:lnTo>
                    <a:pt x="398621" y="2829620"/>
                  </a:lnTo>
                  <a:lnTo>
                    <a:pt x="439721" y="2856824"/>
                  </a:lnTo>
                  <a:lnTo>
                    <a:pt x="487679" y="2866593"/>
                  </a:lnTo>
                  <a:lnTo>
                    <a:pt x="495046" y="2866593"/>
                  </a:lnTo>
                  <a:lnTo>
                    <a:pt x="1549400" y="2680169"/>
                  </a:lnTo>
                  <a:lnTo>
                    <a:pt x="1591616" y="2664609"/>
                  </a:lnTo>
                  <a:lnTo>
                    <a:pt x="1625921" y="2636350"/>
                  </a:lnTo>
                  <a:lnTo>
                    <a:pt x="1650496" y="2598197"/>
                  </a:lnTo>
                  <a:lnTo>
                    <a:pt x="1663525" y="2552957"/>
                  </a:lnTo>
                  <a:lnTo>
                    <a:pt x="1663191" y="2503436"/>
                  </a:lnTo>
                  <a:lnTo>
                    <a:pt x="1312036" y="130809"/>
                  </a:lnTo>
                  <a:lnTo>
                    <a:pt x="1294963" y="77956"/>
                  </a:lnTo>
                  <a:lnTo>
                    <a:pt x="1263459" y="36591"/>
                  </a:lnTo>
                  <a:lnTo>
                    <a:pt x="1221382" y="9634"/>
                  </a:lnTo>
                  <a:lnTo>
                    <a:pt x="11725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211569" y="1437894"/>
              <a:ext cx="1663700" cy="2867025"/>
            </a:xfrm>
            <a:custGeom>
              <a:avLst/>
              <a:gdLst/>
              <a:ahLst/>
              <a:cxnLst/>
              <a:rect l="l" t="t" r="r" b="b"/>
              <a:pathLst>
                <a:path w="1663700" h="2867025">
                  <a:moveTo>
                    <a:pt x="1172590" y="0"/>
                  </a:moveTo>
                  <a:lnTo>
                    <a:pt x="1165732" y="0"/>
                  </a:lnTo>
                  <a:lnTo>
                    <a:pt x="1158875" y="507"/>
                  </a:lnTo>
                  <a:lnTo>
                    <a:pt x="1151889" y="1650"/>
                  </a:lnTo>
                  <a:lnTo>
                    <a:pt x="635000" y="95376"/>
                  </a:lnTo>
                  <a:lnTo>
                    <a:pt x="115315" y="187705"/>
                  </a:lnTo>
                  <a:lnTo>
                    <a:pt x="73086" y="202493"/>
                  </a:lnTo>
                  <a:lnTo>
                    <a:pt x="38697" y="230357"/>
                  </a:lnTo>
                  <a:lnTo>
                    <a:pt x="13890" y="268493"/>
                  </a:lnTo>
                  <a:lnTo>
                    <a:pt x="410" y="314096"/>
                  </a:lnTo>
                  <a:lnTo>
                    <a:pt x="0" y="364363"/>
                  </a:lnTo>
                  <a:lnTo>
                    <a:pt x="351281" y="2735516"/>
                  </a:lnTo>
                  <a:lnTo>
                    <a:pt x="367950" y="2788133"/>
                  </a:lnTo>
                  <a:lnTo>
                    <a:pt x="398621" y="2829620"/>
                  </a:lnTo>
                  <a:lnTo>
                    <a:pt x="439721" y="2856824"/>
                  </a:lnTo>
                  <a:lnTo>
                    <a:pt x="487679" y="2866593"/>
                  </a:lnTo>
                  <a:lnTo>
                    <a:pt x="495046" y="2866593"/>
                  </a:lnTo>
                  <a:lnTo>
                    <a:pt x="502411" y="2865932"/>
                  </a:lnTo>
                  <a:lnTo>
                    <a:pt x="510031" y="2864611"/>
                  </a:lnTo>
                  <a:lnTo>
                    <a:pt x="1029715" y="2772371"/>
                  </a:lnTo>
                  <a:lnTo>
                    <a:pt x="1549400" y="2680169"/>
                  </a:lnTo>
                  <a:lnTo>
                    <a:pt x="1591616" y="2664609"/>
                  </a:lnTo>
                  <a:lnTo>
                    <a:pt x="1625921" y="2636350"/>
                  </a:lnTo>
                  <a:lnTo>
                    <a:pt x="1650496" y="2598197"/>
                  </a:lnTo>
                  <a:lnTo>
                    <a:pt x="1663525" y="2552957"/>
                  </a:lnTo>
                  <a:lnTo>
                    <a:pt x="1663191" y="2503436"/>
                  </a:lnTo>
                  <a:lnTo>
                    <a:pt x="1312036" y="130809"/>
                  </a:lnTo>
                  <a:lnTo>
                    <a:pt x="1294963" y="77956"/>
                  </a:lnTo>
                  <a:lnTo>
                    <a:pt x="1263459" y="36591"/>
                  </a:lnTo>
                  <a:lnTo>
                    <a:pt x="1221382" y="9634"/>
                  </a:lnTo>
                  <a:lnTo>
                    <a:pt x="1172590" y="0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845808" y="1440180"/>
              <a:ext cx="1028700" cy="2766060"/>
            </a:xfrm>
            <a:custGeom>
              <a:avLst/>
              <a:gdLst/>
              <a:ahLst/>
              <a:cxnLst/>
              <a:rect l="l" t="t" r="r" b="b"/>
              <a:pathLst>
                <a:path w="1028700" h="2766060">
                  <a:moveTo>
                    <a:pt x="538861" y="0"/>
                  </a:moveTo>
                  <a:lnTo>
                    <a:pt x="532130" y="0"/>
                  </a:lnTo>
                  <a:lnTo>
                    <a:pt x="525272" y="508"/>
                  </a:lnTo>
                  <a:lnTo>
                    <a:pt x="0" y="93725"/>
                  </a:lnTo>
                  <a:lnTo>
                    <a:pt x="396494" y="2766009"/>
                  </a:lnTo>
                  <a:lnTo>
                    <a:pt x="914781" y="2674023"/>
                  </a:lnTo>
                  <a:lnTo>
                    <a:pt x="956325" y="2658481"/>
                  </a:lnTo>
                  <a:lnTo>
                    <a:pt x="990462" y="2630286"/>
                  </a:lnTo>
                  <a:lnTo>
                    <a:pt x="1015182" y="2592228"/>
                  </a:lnTo>
                  <a:lnTo>
                    <a:pt x="1028471" y="2547100"/>
                  </a:lnTo>
                  <a:lnTo>
                    <a:pt x="1028319" y="2497696"/>
                  </a:lnTo>
                  <a:lnTo>
                    <a:pt x="678052" y="130429"/>
                  </a:lnTo>
                  <a:lnTo>
                    <a:pt x="661001" y="77741"/>
                  </a:lnTo>
                  <a:lnTo>
                    <a:pt x="629554" y="36496"/>
                  </a:lnTo>
                  <a:lnTo>
                    <a:pt x="587559" y="9610"/>
                  </a:lnTo>
                  <a:lnTo>
                    <a:pt x="538861" y="0"/>
                  </a:lnTo>
                  <a:close/>
                </a:path>
              </a:pathLst>
            </a:custGeom>
            <a:solidFill>
              <a:srgbClr val="EEE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211918" y="1533144"/>
              <a:ext cx="1028700" cy="2767965"/>
            </a:xfrm>
            <a:custGeom>
              <a:avLst/>
              <a:gdLst/>
              <a:ahLst/>
              <a:cxnLst/>
              <a:rect l="l" t="t" r="r" b="b"/>
              <a:pathLst>
                <a:path w="1028700" h="2767965">
                  <a:moveTo>
                    <a:pt x="633508" y="0"/>
                  </a:moveTo>
                  <a:lnTo>
                    <a:pt x="113824" y="92075"/>
                  </a:lnTo>
                  <a:lnTo>
                    <a:pt x="71743" y="107641"/>
                  </a:lnTo>
                  <a:lnTo>
                    <a:pt x="37539" y="135862"/>
                  </a:lnTo>
                  <a:lnTo>
                    <a:pt x="13021" y="173941"/>
                  </a:lnTo>
                  <a:lnTo>
                    <a:pt x="0" y="219079"/>
                  </a:lnTo>
                  <a:lnTo>
                    <a:pt x="286" y="268477"/>
                  </a:lnTo>
                  <a:lnTo>
                    <a:pt x="350552" y="2636697"/>
                  </a:lnTo>
                  <a:lnTo>
                    <a:pt x="367433" y="2689218"/>
                  </a:lnTo>
                  <a:lnTo>
                    <a:pt x="398447" y="2730628"/>
                  </a:lnTo>
                  <a:lnTo>
                    <a:pt x="439867" y="2757782"/>
                  </a:lnTo>
                  <a:lnTo>
                    <a:pt x="487966" y="2767533"/>
                  </a:lnTo>
                  <a:lnTo>
                    <a:pt x="495332" y="2767533"/>
                  </a:lnTo>
                  <a:lnTo>
                    <a:pt x="502825" y="2766872"/>
                  </a:lnTo>
                  <a:lnTo>
                    <a:pt x="1028605" y="2673489"/>
                  </a:lnTo>
                  <a:lnTo>
                    <a:pt x="633508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95199" y="1658111"/>
              <a:ext cx="1292225" cy="2426335"/>
            </a:xfrm>
            <a:custGeom>
              <a:avLst/>
              <a:gdLst/>
              <a:ahLst/>
              <a:cxnLst/>
              <a:rect l="l" t="t" r="r" b="b"/>
              <a:pathLst>
                <a:path w="1292225" h="2426335">
                  <a:moveTo>
                    <a:pt x="354698" y="332943"/>
                  </a:moveTo>
                  <a:lnTo>
                    <a:pt x="353072" y="280797"/>
                  </a:lnTo>
                  <a:lnTo>
                    <a:pt x="341185" y="235585"/>
                  </a:lnTo>
                  <a:lnTo>
                    <a:pt x="320433" y="196037"/>
                  </a:lnTo>
                  <a:lnTo>
                    <a:pt x="292239" y="163309"/>
                  </a:lnTo>
                  <a:lnTo>
                    <a:pt x="257975" y="138531"/>
                  </a:lnTo>
                  <a:lnTo>
                    <a:pt x="219075" y="122834"/>
                  </a:lnTo>
                  <a:lnTo>
                    <a:pt x="176923" y="117348"/>
                  </a:lnTo>
                  <a:lnTo>
                    <a:pt x="169849" y="117500"/>
                  </a:lnTo>
                  <a:lnTo>
                    <a:pt x="102819" y="134759"/>
                  </a:lnTo>
                  <a:lnTo>
                    <a:pt x="63817" y="161480"/>
                  </a:lnTo>
                  <a:lnTo>
                    <a:pt x="32740" y="197802"/>
                  </a:lnTo>
                  <a:lnTo>
                    <a:pt x="10998" y="241681"/>
                  </a:lnTo>
                  <a:lnTo>
                    <a:pt x="0" y="290995"/>
                  </a:lnTo>
                  <a:lnTo>
                    <a:pt x="1155" y="343662"/>
                  </a:lnTo>
                  <a:lnTo>
                    <a:pt x="12915" y="388747"/>
                  </a:lnTo>
                  <a:lnTo>
                    <a:pt x="33439" y="428307"/>
                  </a:lnTo>
                  <a:lnTo>
                    <a:pt x="61353" y="461162"/>
                  </a:lnTo>
                  <a:lnTo>
                    <a:pt x="95275" y="486105"/>
                  </a:lnTo>
                  <a:lnTo>
                    <a:pt x="133832" y="501954"/>
                  </a:lnTo>
                  <a:lnTo>
                    <a:pt x="175653" y="507492"/>
                  </a:lnTo>
                  <a:lnTo>
                    <a:pt x="183172" y="507326"/>
                  </a:lnTo>
                  <a:lnTo>
                    <a:pt x="251498" y="489597"/>
                  </a:lnTo>
                  <a:lnTo>
                    <a:pt x="290715" y="462661"/>
                  </a:lnTo>
                  <a:lnTo>
                    <a:pt x="321995" y="426085"/>
                  </a:lnTo>
                  <a:lnTo>
                    <a:pt x="343827" y="382117"/>
                  </a:lnTo>
                  <a:lnTo>
                    <a:pt x="354698" y="332943"/>
                  </a:lnTo>
                  <a:close/>
                </a:path>
                <a:path w="1292225" h="2426335">
                  <a:moveTo>
                    <a:pt x="424891" y="812673"/>
                  </a:moveTo>
                  <a:lnTo>
                    <a:pt x="423176" y="760984"/>
                  </a:lnTo>
                  <a:lnTo>
                    <a:pt x="411264" y="715556"/>
                  </a:lnTo>
                  <a:lnTo>
                    <a:pt x="390461" y="675678"/>
                  </a:lnTo>
                  <a:lnTo>
                    <a:pt x="362178" y="642581"/>
                  </a:lnTo>
                  <a:lnTo>
                    <a:pt x="327812" y="617448"/>
                  </a:lnTo>
                  <a:lnTo>
                    <a:pt x="288785" y="601484"/>
                  </a:lnTo>
                  <a:lnTo>
                    <a:pt x="246519" y="595884"/>
                  </a:lnTo>
                  <a:lnTo>
                    <a:pt x="239560" y="596036"/>
                  </a:lnTo>
                  <a:lnTo>
                    <a:pt x="172923" y="614057"/>
                  </a:lnTo>
                  <a:lnTo>
                    <a:pt x="133921" y="641464"/>
                  </a:lnTo>
                  <a:lnTo>
                    <a:pt x="102844" y="678332"/>
                  </a:lnTo>
                  <a:lnTo>
                    <a:pt x="81102" y="722490"/>
                  </a:lnTo>
                  <a:lnTo>
                    <a:pt x="70104" y="771766"/>
                  </a:lnTo>
                  <a:lnTo>
                    <a:pt x="71259" y="823976"/>
                  </a:lnTo>
                  <a:lnTo>
                    <a:pt x="83134" y="869264"/>
                  </a:lnTo>
                  <a:lnTo>
                    <a:pt x="103886" y="908837"/>
                  </a:lnTo>
                  <a:lnTo>
                    <a:pt x="132092" y="941578"/>
                  </a:lnTo>
                  <a:lnTo>
                    <a:pt x="166344" y="966368"/>
                  </a:lnTo>
                  <a:lnTo>
                    <a:pt x="205244" y="982078"/>
                  </a:lnTo>
                  <a:lnTo>
                    <a:pt x="247396" y="987552"/>
                  </a:lnTo>
                  <a:lnTo>
                    <a:pt x="254469" y="987399"/>
                  </a:lnTo>
                  <a:lnTo>
                    <a:pt x="322084" y="969848"/>
                  </a:lnTo>
                  <a:lnTo>
                    <a:pt x="361442" y="942682"/>
                  </a:lnTo>
                  <a:lnTo>
                    <a:pt x="392633" y="905865"/>
                  </a:lnTo>
                  <a:lnTo>
                    <a:pt x="414248" y="861745"/>
                  </a:lnTo>
                  <a:lnTo>
                    <a:pt x="424891" y="812673"/>
                  </a:lnTo>
                  <a:close/>
                </a:path>
                <a:path w="1292225" h="2426335">
                  <a:moveTo>
                    <a:pt x="494931" y="1292072"/>
                  </a:moveTo>
                  <a:lnTo>
                    <a:pt x="493280" y="1239393"/>
                  </a:lnTo>
                  <a:lnTo>
                    <a:pt x="481469" y="1194130"/>
                  </a:lnTo>
                  <a:lnTo>
                    <a:pt x="460819" y="1154582"/>
                  </a:lnTo>
                  <a:lnTo>
                    <a:pt x="432727" y="1121854"/>
                  </a:lnTo>
                  <a:lnTo>
                    <a:pt x="398602" y="1097102"/>
                  </a:lnTo>
                  <a:lnTo>
                    <a:pt x="359854" y="1081430"/>
                  </a:lnTo>
                  <a:lnTo>
                    <a:pt x="317893" y="1075944"/>
                  </a:lnTo>
                  <a:lnTo>
                    <a:pt x="310819" y="1076096"/>
                  </a:lnTo>
                  <a:lnTo>
                    <a:pt x="244576" y="1093355"/>
                  </a:lnTo>
                  <a:lnTo>
                    <a:pt x="205867" y="1120076"/>
                  </a:lnTo>
                  <a:lnTo>
                    <a:pt x="174828" y="1156398"/>
                  </a:lnTo>
                  <a:lnTo>
                    <a:pt x="152971" y="1200277"/>
                  </a:lnTo>
                  <a:lnTo>
                    <a:pt x="141808" y="1249591"/>
                  </a:lnTo>
                  <a:lnTo>
                    <a:pt x="142875" y="1302258"/>
                  </a:lnTo>
                  <a:lnTo>
                    <a:pt x="155028" y="1347343"/>
                  </a:lnTo>
                  <a:lnTo>
                    <a:pt x="175653" y="1386903"/>
                  </a:lnTo>
                  <a:lnTo>
                    <a:pt x="203492" y="1419758"/>
                  </a:lnTo>
                  <a:lnTo>
                    <a:pt x="237274" y="1444701"/>
                  </a:lnTo>
                  <a:lnTo>
                    <a:pt x="275742" y="1460550"/>
                  </a:lnTo>
                  <a:lnTo>
                    <a:pt x="317639" y="1466088"/>
                  </a:lnTo>
                  <a:lnTo>
                    <a:pt x="325183" y="1465922"/>
                  </a:lnTo>
                  <a:lnTo>
                    <a:pt x="392976" y="1448231"/>
                  </a:lnTo>
                  <a:lnTo>
                    <a:pt x="431634" y="1421549"/>
                  </a:lnTo>
                  <a:lnTo>
                    <a:pt x="462559" y="1385239"/>
                  </a:lnTo>
                  <a:lnTo>
                    <a:pt x="484174" y="1341386"/>
                  </a:lnTo>
                  <a:lnTo>
                    <a:pt x="494931" y="1292072"/>
                  </a:lnTo>
                  <a:close/>
                </a:path>
                <a:path w="1292225" h="2426335">
                  <a:moveTo>
                    <a:pt x="565835" y="1772793"/>
                  </a:moveTo>
                  <a:lnTo>
                    <a:pt x="563511" y="1721104"/>
                  </a:lnTo>
                  <a:lnTo>
                    <a:pt x="551700" y="1675828"/>
                  </a:lnTo>
                  <a:lnTo>
                    <a:pt x="531037" y="1636255"/>
                  </a:lnTo>
                  <a:lnTo>
                    <a:pt x="502945" y="1603502"/>
                  </a:lnTo>
                  <a:lnTo>
                    <a:pt x="468795" y="1578724"/>
                  </a:lnTo>
                  <a:lnTo>
                    <a:pt x="430022" y="1563014"/>
                  </a:lnTo>
                  <a:lnTo>
                    <a:pt x="387997" y="1557528"/>
                  </a:lnTo>
                  <a:lnTo>
                    <a:pt x="380987" y="1557680"/>
                  </a:lnTo>
                  <a:lnTo>
                    <a:pt x="314680" y="1574952"/>
                  </a:lnTo>
                  <a:lnTo>
                    <a:pt x="275971" y="1601698"/>
                  </a:lnTo>
                  <a:lnTo>
                    <a:pt x="244932" y="1638071"/>
                  </a:lnTo>
                  <a:lnTo>
                    <a:pt x="223075" y="1681988"/>
                  </a:lnTo>
                  <a:lnTo>
                    <a:pt x="211912" y="1731365"/>
                  </a:lnTo>
                  <a:lnTo>
                    <a:pt x="212991" y="1784096"/>
                  </a:lnTo>
                  <a:lnTo>
                    <a:pt x="225247" y="1829384"/>
                  </a:lnTo>
                  <a:lnTo>
                    <a:pt x="246075" y="1868957"/>
                  </a:lnTo>
                  <a:lnTo>
                    <a:pt x="274205" y="1901698"/>
                  </a:lnTo>
                  <a:lnTo>
                    <a:pt x="308330" y="1926488"/>
                  </a:lnTo>
                  <a:lnTo>
                    <a:pt x="347192" y="1942198"/>
                  </a:lnTo>
                  <a:lnTo>
                    <a:pt x="389521" y="1947672"/>
                  </a:lnTo>
                  <a:lnTo>
                    <a:pt x="396659" y="1947532"/>
                  </a:lnTo>
                  <a:lnTo>
                    <a:pt x="464197" y="1930044"/>
                  </a:lnTo>
                  <a:lnTo>
                    <a:pt x="503377" y="1902841"/>
                  </a:lnTo>
                  <a:lnTo>
                    <a:pt x="534339" y="1865998"/>
                  </a:lnTo>
                  <a:lnTo>
                    <a:pt x="555637" y="1821865"/>
                  </a:lnTo>
                  <a:lnTo>
                    <a:pt x="565835" y="1772793"/>
                  </a:lnTo>
                  <a:close/>
                </a:path>
                <a:path w="1292225" h="2426335">
                  <a:moveTo>
                    <a:pt x="637552" y="2251024"/>
                  </a:moveTo>
                  <a:lnTo>
                    <a:pt x="636409" y="2199005"/>
                  </a:lnTo>
                  <a:lnTo>
                    <a:pt x="624497" y="2154313"/>
                  </a:lnTo>
                  <a:lnTo>
                    <a:pt x="603707" y="2114994"/>
                  </a:lnTo>
                  <a:lnTo>
                    <a:pt x="575424" y="2082292"/>
                  </a:lnTo>
                  <a:lnTo>
                    <a:pt x="541083" y="2057425"/>
                  </a:lnTo>
                  <a:lnTo>
                    <a:pt x="502094" y="2041613"/>
                  </a:lnTo>
                  <a:lnTo>
                    <a:pt x="459879" y="2036064"/>
                  </a:lnTo>
                  <a:lnTo>
                    <a:pt x="452894" y="2036216"/>
                  </a:lnTo>
                  <a:lnTo>
                    <a:pt x="386054" y="2053526"/>
                  </a:lnTo>
                  <a:lnTo>
                    <a:pt x="346849" y="2080425"/>
                  </a:lnTo>
                  <a:lnTo>
                    <a:pt x="315569" y="2117013"/>
                  </a:lnTo>
                  <a:lnTo>
                    <a:pt x="293763" y="2161133"/>
                  </a:lnTo>
                  <a:lnTo>
                    <a:pt x="282930" y="2210600"/>
                  </a:lnTo>
                  <a:lnTo>
                    <a:pt x="284619" y="2263241"/>
                  </a:lnTo>
                  <a:lnTo>
                    <a:pt x="296468" y="2307933"/>
                  </a:lnTo>
                  <a:lnTo>
                    <a:pt x="317233" y="2347239"/>
                  </a:lnTo>
                  <a:lnTo>
                    <a:pt x="345490" y="2379929"/>
                  </a:lnTo>
                  <a:lnTo>
                    <a:pt x="379844" y="2404795"/>
                  </a:lnTo>
                  <a:lnTo>
                    <a:pt x="418871" y="2420620"/>
                  </a:lnTo>
                  <a:lnTo>
                    <a:pt x="461149" y="2426157"/>
                  </a:lnTo>
                  <a:lnTo>
                    <a:pt x="468096" y="2426017"/>
                  </a:lnTo>
                  <a:lnTo>
                    <a:pt x="534733" y="2408085"/>
                  </a:lnTo>
                  <a:lnTo>
                    <a:pt x="573735" y="2380792"/>
                  </a:lnTo>
                  <a:lnTo>
                    <a:pt x="604812" y="2344089"/>
                  </a:lnTo>
                  <a:lnTo>
                    <a:pt x="626554" y="2300109"/>
                  </a:lnTo>
                  <a:lnTo>
                    <a:pt x="637552" y="2251024"/>
                  </a:lnTo>
                  <a:close/>
                </a:path>
                <a:path w="1292225" h="2426335">
                  <a:moveTo>
                    <a:pt x="1009408" y="215785"/>
                  </a:moveTo>
                  <a:lnTo>
                    <a:pt x="1008265" y="163576"/>
                  </a:lnTo>
                  <a:lnTo>
                    <a:pt x="995921" y="118300"/>
                  </a:lnTo>
                  <a:lnTo>
                    <a:pt x="975004" y="78727"/>
                  </a:lnTo>
                  <a:lnTo>
                    <a:pt x="946861" y="45974"/>
                  </a:lnTo>
                  <a:lnTo>
                    <a:pt x="912774" y="21196"/>
                  </a:lnTo>
                  <a:lnTo>
                    <a:pt x="874090" y="5486"/>
                  </a:lnTo>
                  <a:lnTo>
                    <a:pt x="832116" y="0"/>
                  </a:lnTo>
                  <a:lnTo>
                    <a:pt x="825042" y="152"/>
                  </a:lnTo>
                  <a:lnTo>
                    <a:pt x="757910" y="17424"/>
                  </a:lnTo>
                  <a:lnTo>
                    <a:pt x="718693" y="44170"/>
                  </a:lnTo>
                  <a:lnTo>
                    <a:pt x="687412" y="80543"/>
                  </a:lnTo>
                  <a:lnTo>
                    <a:pt x="665581" y="124460"/>
                  </a:lnTo>
                  <a:lnTo>
                    <a:pt x="654710" y="173837"/>
                  </a:lnTo>
                  <a:lnTo>
                    <a:pt x="656348" y="226568"/>
                  </a:lnTo>
                  <a:lnTo>
                    <a:pt x="668223" y="271856"/>
                  </a:lnTo>
                  <a:lnTo>
                    <a:pt x="688975" y="311429"/>
                  </a:lnTo>
                  <a:lnTo>
                    <a:pt x="717181" y="344170"/>
                  </a:lnTo>
                  <a:lnTo>
                    <a:pt x="751433" y="368960"/>
                  </a:lnTo>
                  <a:lnTo>
                    <a:pt x="790333" y="384670"/>
                  </a:lnTo>
                  <a:lnTo>
                    <a:pt x="832497" y="390144"/>
                  </a:lnTo>
                  <a:lnTo>
                    <a:pt x="839558" y="389991"/>
                  </a:lnTo>
                  <a:lnTo>
                    <a:pt x="906589" y="372554"/>
                  </a:lnTo>
                  <a:lnTo>
                    <a:pt x="945591" y="345617"/>
                  </a:lnTo>
                  <a:lnTo>
                    <a:pt x="976668" y="309029"/>
                  </a:lnTo>
                  <a:lnTo>
                    <a:pt x="998410" y="265010"/>
                  </a:lnTo>
                  <a:lnTo>
                    <a:pt x="1009408" y="215785"/>
                  </a:lnTo>
                  <a:close/>
                </a:path>
                <a:path w="1292225" h="2426335">
                  <a:moveTo>
                    <a:pt x="1080947" y="689254"/>
                  </a:moveTo>
                  <a:lnTo>
                    <a:pt x="1078572" y="638695"/>
                  </a:lnTo>
                  <a:lnTo>
                    <a:pt x="1064590" y="591121"/>
                  </a:lnTo>
                  <a:lnTo>
                    <a:pt x="1039977" y="548932"/>
                  </a:lnTo>
                  <a:lnTo>
                    <a:pt x="1005713" y="514515"/>
                  </a:lnTo>
                  <a:lnTo>
                    <a:pt x="962799" y="490220"/>
                  </a:lnTo>
                  <a:lnTo>
                    <a:pt x="917714" y="479259"/>
                  </a:lnTo>
                  <a:lnTo>
                    <a:pt x="902728" y="478536"/>
                  </a:lnTo>
                  <a:lnTo>
                    <a:pt x="859637" y="484403"/>
                  </a:lnTo>
                  <a:lnTo>
                    <a:pt x="819404" y="501332"/>
                  </a:lnTo>
                  <a:lnTo>
                    <a:pt x="783856" y="528307"/>
                  </a:lnTo>
                  <a:lnTo>
                    <a:pt x="754837" y="564311"/>
                  </a:lnTo>
                  <a:lnTo>
                    <a:pt x="734199" y="608330"/>
                  </a:lnTo>
                  <a:lnTo>
                    <a:pt x="724077" y="659498"/>
                  </a:lnTo>
                  <a:lnTo>
                    <a:pt x="726643" y="710057"/>
                  </a:lnTo>
                  <a:lnTo>
                    <a:pt x="740829" y="757631"/>
                  </a:lnTo>
                  <a:lnTo>
                    <a:pt x="765530" y="799820"/>
                  </a:lnTo>
                  <a:lnTo>
                    <a:pt x="799668" y="834237"/>
                  </a:lnTo>
                  <a:lnTo>
                    <a:pt x="842149" y="858520"/>
                  </a:lnTo>
                  <a:lnTo>
                    <a:pt x="887272" y="869492"/>
                  </a:lnTo>
                  <a:lnTo>
                    <a:pt x="902347" y="870204"/>
                  </a:lnTo>
                  <a:lnTo>
                    <a:pt x="945667" y="864349"/>
                  </a:lnTo>
                  <a:lnTo>
                    <a:pt x="986104" y="847420"/>
                  </a:lnTo>
                  <a:lnTo>
                    <a:pt x="1021727" y="820445"/>
                  </a:lnTo>
                  <a:lnTo>
                    <a:pt x="1050582" y="784440"/>
                  </a:lnTo>
                  <a:lnTo>
                    <a:pt x="1070749" y="740410"/>
                  </a:lnTo>
                  <a:lnTo>
                    <a:pt x="1080947" y="689254"/>
                  </a:lnTo>
                  <a:close/>
                </a:path>
                <a:path w="1292225" h="2426335">
                  <a:moveTo>
                    <a:pt x="1151064" y="1175715"/>
                  </a:moveTo>
                  <a:lnTo>
                    <a:pt x="1149870" y="1123569"/>
                  </a:lnTo>
                  <a:lnTo>
                    <a:pt x="1138047" y="1078306"/>
                  </a:lnTo>
                  <a:lnTo>
                    <a:pt x="1117358" y="1038758"/>
                  </a:lnTo>
                  <a:lnTo>
                    <a:pt x="1089190" y="1006030"/>
                  </a:lnTo>
                  <a:lnTo>
                    <a:pt x="1054950" y="981278"/>
                  </a:lnTo>
                  <a:lnTo>
                    <a:pt x="1016038" y="965606"/>
                  </a:lnTo>
                  <a:lnTo>
                    <a:pt x="973848" y="960120"/>
                  </a:lnTo>
                  <a:lnTo>
                    <a:pt x="966774" y="960272"/>
                  </a:lnTo>
                  <a:lnTo>
                    <a:pt x="899871" y="977531"/>
                  </a:lnTo>
                  <a:lnTo>
                    <a:pt x="860869" y="1004252"/>
                  </a:lnTo>
                  <a:lnTo>
                    <a:pt x="829792" y="1040574"/>
                  </a:lnTo>
                  <a:lnTo>
                    <a:pt x="808050" y="1084453"/>
                  </a:lnTo>
                  <a:lnTo>
                    <a:pt x="797052" y="1133767"/>
                  </a:lnTo>
                  <a:lnTo>
                    <a:pt x="798207" y="1186434"/>
                  </a:lnTo>
                  <a:lnTo>
                    <a:pt x="809967" y="1231519"/>
                  </a:lnTo>
                  <a:lnTo>
                    <a:pt x="830491" y="1271079"/>
                  </a:lnTo>
                  <a:lnTo>
                    <a:pt x="858405" y="1303934"/>
                  </a:lnTo>
                  <a:lnTo>
                    <a:pt x="892327" y="1328877"/>
                  </a:lnTo>
                  <a:lnTo>
                    <a:pt x="930884" y="1344726"/>
                  </a:lnTo>
                  <a:lnTo>
                    <a:pt x="972705" y="1350264"/>
                  </a:lnTo>
                  <a:lnTo>
                    <a:pt x="980147" y="1350098"/>
                  </a:lnTo>
                  <a:lnTo>
                    <a:pt x="1048321" y="1332369"/>
                  </a:lnTo>
                  <a:lnTo>
                    <a:pt x="1087323" y="1305433"/>
                  </a:lnTo>
                  <a:lnTo>
                    <a:pt x="1118387" y="1268857"/>
                  </a:lnTo>
                  <a:lnTo>
                    <a:pt x="1140104" y="1224889"/>
                  </a:lnTo>
                  <a:lnTo>
                    <a:pt x="1151064" y="1175715"/>
                  </a:lnTo>
                  <a:close/>
                </a:path>
                <a:path w="1292225" h="2426335">
                  <a:moveTo>
                    <a:pt x="1221054" y="1655622"/>
                  </a:moveTo>
                  <a:lnTo>
                    <a:pt x="1218831" y="1604010"/>
                  </a:lnTo>
                  <a:lnTo>
                    <a:pt x="1207096" y="1558937"/>
                  </a:lnTo>
                  <a:lnTo>
                    <a:pt x="1186649" y="1519377"/>
                  </a:lnTo>
                  <a:lnTo>
                    <a:pt x="1158849" y="1486522"/>
                  </a:lnTo>
                  <a:lnTo>
                    <a:pt x="1125067" y="1461579"/>
                  </a:lnTo>
                  <a:lnTo>
                    <a:pt x="1086650" y="1445729"/>
                  </a:lnTo>
                  <a:lnTo>
                    <a:pt x="1044968" y="1440180"/>
                  </a:lnTo>
                  <a:lnTo>
                    <a:pt x="1037513" y="1440357"/>
                  </a:lnTo>
                  <a:lnTo>
                    <a:pt x="969594" y="1458048"/>
                  </a:lnTo>
                  <a:lnTo>
                    <a:pt x="930706" y="1484731"/>
                  </a:lnTo>
                  <a:lnTo>
                    <a:pt x="899731" y="1521040"/>
                  </a:lnTo>
                  <a:lnTo>
                    <a:pt x="878078" y="1564894"/>
                  </a:lnTo>
                  <a:lnTo>
                    <a:pt x="867143" y="1614208"/>
                  </a:lnTo>
                  <a:lnTo>
                    <a:pt x="868311" y="1666875"/>
                  </a:lnTo>
                  <a:lnTo>
                    <a:pt x="880110" y="1712099"/>
                  </a:lnTo>
                  <a:lnTo>
                    <a:pt x="900772" y="1751647"/>
                  </a:lnTo>
                  <a:lnTo>
                    <a:pt x="928865" y="1784375"/>
                  </a:lnTo>
                  <a:lnTo>
                    <a:pt x="963015" y="1809153"/>
                  </a:lnTo>
                  <a:lnTo>
                    <a:pt x="1001788" y="1824850"/>
                  </a:lnTo>
                  <a:lnTo>
                    <a:pt x="1043825" y="1830324"/>
                  </a:lnTo>
                  <a:lnTo>
                    <a:pt x="1050810" y="1830171"/>
                  </a:lnTo>
                  <a:lnTo>
                    <a:pt x="1118222" y="1812594"/>
                  </a:lnTo>
                  <a:lnTo>
                    <a:pt x="1157668" y="1785442"/>
                  </a:lnTo>
                  <a:lnTo>
                    <a:pt x="1188961" y="1748663"/>
                  </a:lnTo>
                  <a:lnTo>
                    <a:pt x="1210602" y="1704619"/>
                  </a:lnTo>
                  <a:lnTo>
                    <a:pt x="1221054" y="1655622"/>
                  </a:lnTo>
                  <a:close/>
                </a:path>
                <a:path w="1292225" h="2426335">
                  <a:moveTo>
                    <a:pt x="1291971" y="2134844"/>
                  </a:moveTo>
                  <a:lnTo>
                    <a:pt x="1290332" y="2082165"/>
                  </a:lnTo>
                  <a:lnTo>
                    <a:pt x="1278521" y="2036953"/>
                  </a:lnTo>
                  <a:lnTo>
                    <a:pt x="1257896" y="1997405"/>
                  </a:lnTo>
                  <a:lnTo>
                    <a:pt x="1229829" y="1964677"/>
                  </a:lnTo>
                  <a:lnTo>
                    <a:pt x="1195717" y="1939899"/>
                  </a:lnTo>
                  <a:lnTo>
                    <a:pt x="1156957" y="1924202"/>
                  </a:lnTo>
                  <a:lnTo>
                    <a:pt x="1114945" y="1918716"/>
                  </a:lnTo>
                  <a:lnTo>
                    <a:pt x="1107884" y="1918881"/>
                  </a:lnTo>
                  <a:lnTo>
                    <a:pt x="1041146" y="1936254"/>
                  </a:lnTo>
                  <a:lnTo>
                    <a:pt x="1002296" y="1962937"/>
                  </a:lnTo>
                  <a:lnTo>
                    <a:pt x="971346" y="1999234"/>
                  </a:lnTo>
                  <a:lnTo>
                    <a:pt x="949706" y="2043074"/>
                  </a:lnTo>
                  <a:lnTo>
                    <a:pt x="938771" y="2092375"/>
                  </a:lnTo>
                  <a:lnTo>
                    <a:pt x="939939" y="2145030"/>
                  </a:lnTo>
                  <a:lnTo>
                    <a:pt x="951623" y="2190089"/>
                  </a:lnTo>
                  <a:lnTo>
                    <a:pt x="972045" y="2229637"/>
                  </a:lnTo>
                  <a:lnTo>
                    <a:pt x="999845" y="2262479"/>
                  </a:lnTo>
                  <a:lnTo>
                    <a:pt x="1033627" y="2287422"/>
                  </a:lnTo>
                  <a:lnTo>
                    <a:pt x="1072032" y="2303272"/>
                  </a:lnTo>
                  <a:lnTo>
                    <a:pt x="1113675" y="2308809"/>
                  </a:lnTo>
                  <a:lnTo>
                    <a:pt x="1121117" y="2308644"/>
                  </a:lnTo>
                  <a:lnTo>
                    <a:pt x="1189215" y="2291003"/>
                  </a:lnTo>
                  <a:lnTo>
                    <a:pt x="1228280" y="2264308"/>
                  </a:lnTo>
                  <a:lnTo>
                    <a:pt x="1259433" y="2227999"/>
                  </a:lnTo>
                  <a:lnTo>
                    <a:pt x="1281176" y="2184146"/>
                  </a:lnTo>
                  <a:lnTo>
                    <a:pt x="1291971" y="2134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1661" y="1815084"/>
              <a:ext cx="279654" cy="30784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2018" y="2293620"/>
              <a:ext cx="279400" cy="31089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72123" y="2773680"/>
              <a:ext cx="280961" cy="309371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44984" y="3253740"/>
              <a:ext cx="278204" cy="30937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5088" y="3733799"/>
              <a:ext cx="281087" cy="307797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88505" y="1699259"/>
              <a:ext cx="278002" cy="30937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58608" y="2179320"/>
              <a:ext cx="278002" cy="307848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28821" y="2657855"/>
              <a:ext cx="279418" cy="309371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98925" y="3137915"/>
              <a:ext cx="279291" cy="31089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70698" y="3616452"/>
              <a:ext cx="279291" cy="31084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68791" y="1857802"/>
              <a:ext cx="93506" cy="178215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23984" y="1740454"/>
              <a:ext cx="92109" cy="17821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40292" y="2337862"/>
              <a:ext cx="93633" cy="17516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95739" y="2218990"/>
              <a:ext cx="93506" cy="17821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10396" y="2810302"/>
              <a:ext cx="93633" cy="17669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65843" y="2692954"/>
              <a:ext cx="93506" cy="17821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35947" y="3174538"/>
              <a:ext cx="93506" cy="17821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0373" y="3290362"/>
              <a:ext cx="92236" cy="176691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53398" y="3771946"/>
              <a:ext cx="90839" cy="175116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07448" y="3653074"/>
              <a:ext cx="92109" cy="17821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3547" y="4418069"/>
              <a:ext cx="810005" cy="657606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203078" y="4418078"/>
              <a:ext cx="694690" cy="542290"/>
            </a:xfrm>
            <a:custGeom>
              <a:avLst/>
              <a:gdLst/>
              <a:ahLst/>
              <a:cxnLst/>
              <a:rect l="l" t="t" r="r" b="b"/>
              <a:pathLst>
                <a:path w="694690" h="542289">
                  <a:moveTo>
                    <a:pt x="125368" y="0"/>
                  </a:moveTo>
                  <a:lnTo>
                    <a:pt x="85138" y="8598"/>
                  </a:lnTo>
                  <a:lnTo>
                    <a:pt x="49398" y="29041"/>
                  </a:lnTo>
                  <a:lnTo>
                    <a:pt x="21521" y="60754"/>
                  </a:lnTo>
                  <a:lnTo>
                    <a:pt x="0" y="124172"/>
                  </a:lnTo>
                  <a:lnTo>
                    <a:pt x="4871" y="170380"/>
                  </a:lnTo>
                  <a:lnTo>
                    <a:pt x="25259" y="212341"/>
                  </a:lnTo>
                  <a:lnTo>
                    <a:pt x="59989" y="245615"/>
                  </a:lnTo>
                  <a:lnTo>
                    <a:pt x="274340" y="382470"/>
                  </a:lnTo>
                  <a:lnTo>
                    <a:pt x="489262" y="520913"/>
                  </a:lnTo>
                  <a:lnTo>
                    <a:pt x="528464" y="538307"/>
                  </a:lnTo>
                  <a:lnTo>
                    <a:pt x="569597" y="542165"/>
                  </a:lnTo>
                  <a:lnTo>
                    <a:pt x="609506" y="533424"/>
                  </a:lnTo>
                  <a:lnTo>
                    <a:pt x="645040" y="513023"/>
                  </a:lnTo>
                  <a:lnTo>
                    <a:pt x="673044" y="481899"/>
                  </a:lnTo>
                  <a:lnTo>
                    <a:pt x="694521" y="418485"/>
                  </a:lnTo>
                  <a:lnTo>
                    <a:pt x="689654" y="372264"/>
                  </a:lnTo>
                  <a:lnTo>
                    <a:pt x="669267" y="330299"/>
                  </a:lnTo>
                  <a:lnTo>
                    <a:pt x="634537" y="297025"/>
                  </a:lnTo>
                  <a:lnTo>
                    <a:pt x="205811" y="20647"/>
                  </a:lnTo>
                  <a:lnTo>
                    <a:pt x="166717" y="3824"/>
                  </a:lnTo>
                  <a:lnTo>
                    <a:pt x="125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03078" y="4418078"/>
              <a:ext cx="694690" cy="542290"/>
            </a:xfrm>
            <a:custGeom>
              <a:avLst/>
              <a:gdLst/>
              <a:ahLst/>
              <a:cxnLst/>
              <a:rect l="l" t="t" r="r" b="b"/>
              <a:pathLst>
                <a:path w="694690" h="542289">
                  <a:moveTo>
                    <a:pt x="682696" y="464525"/>
                  </a:moveTo>
                  <a:lnTo>
                    <a:pt x="694521" y="418485"/>
                  </a:lnTo>
                  <a:lnTo>
                    <a:pt x="689654" y="372264"/>
                  </a:lnTo>
                  <a:lnTo>
                    <a:pt x="669267" y="330299"/>
                  </a:lnTo>
                  <a:lnTo>
                    <a:pt x="634537" y="297025"/>
                  </a:lnTo>
                  <a:lnTo>
                    <a:pt x="420720" y="159090"/>
                  </a:lnTo>
                  <a:lnTo>
                    <a:pt x="205811" y="20647"/>
                  </a:lnTo>
                  <a:lnTo>
                    <a:pt x="166717" y="3824"/>
                  </a:lnTo>
                  <a:lnTo>
                    <a:pt x="125368" y="0"/>
                  </a:lnTo>
                  <a:lnTo>
                    <a:pt x="85138" y="8598"/>
                  </a:lnTo>
                  <a:lnTo>
                    <a:pt x="49398" y="29041"/>
                  </a:lnTo>
                  <a:lnTo>
                    <a:pt x="21521" y="60754"/>
                  </a:lnTo>
                  <a:lnTo>
                    <a:pt x="0" y="124172"/>
                  </a:lnTo>
                  <a:lnTo>
                    <a:pt x="4871" y="170380"/>
                  </a:lnTo>
                  <a:lnTo>
                    <a:pt x="25259" y="212341"/>
                  </a:lnTo>
                  <a:lnTo>
                    <a:pt x="59989" y="245615"/>
                  </a:lnTo>
                  <a:lnTo>
                    <a:pt x="274340" y="382470"/>
                  </a:lnTo>
                  <a:lnTo>
                    <a:pt x="489262" y="520913"/>
                  </a:lnTo>
                  <a:lnTo>
                    <a:pt x="528464" y="538307"/>
                  </a:lnTo>
                  <a:lnTo>
                    <a:pt x="569597" y="542165"/>
                  </a:lnTo>
                  <a:lnTo>
                    <a:pt x="609506" y="533424"/>
                  </a:lnTo>
                  <a:lnTo>
                    <a:pt x="645040" y="513023"/>
                  </a:lnTo>
                  <a:lnTo>
                    <a:pt x="673044" y="481899"/>
                  </a:lnTo>
                  <a:lnTo>
                    <a:pt x="676765" y="476285"/>
                  </a:lnTo>
                  <a:lnTo>
                    <a:pt x="679965" y="470431"/>
                  </a:lnTo>
                  <a:lnTo>
                    <a:pt x="682696" y="464525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02533" y="4417620"/>
              <a:ext cx="419734" cy="384810"/>
            </a:xfrm>
            <a:custGeom>
              <a:avLst/>
              <a:gdLst/>
              <a:ahLst/>
              <a:cxnLst/>
              <a:rect l="l" t="t" r="r" b="b"/>
              <a:pathLst>
                <a:path w="419734" h="384810">
                  <a:moveTo>
                    <a:pt x="125700" y="0"/>
                  </a:moveTo>
                  <a:lnTo>
                    <a:pt x="86061" y="8503"/>
                  </a:lnTo>
                  <a:lnTo>
                    <a:pt x="50233" y="28933"/>
                  </a:lnTo>
                  <a:lnTo>
                    <a:pt x="21278" y="60691"/>
                  </a:lnTo>
                  <a:lnTo>
                    <a:pt x="0" y="124060"/>
                  </a:lnTo>
                  <a:lnTo>
                    <a:pt x="5038" y="170517"/>
                  </a:lnTo>
                  <a:lnTo>
                    <a:pt x="25455" y="212617"/>
                  </a:lnTo>
                  <a:lnTo>
                    <a:pt x="59836" y="245793"/>
                  </a:lnTo>
                  <a:lnTo>
                    <a:pt x="274999" y="384414"/>
                  </a:lnTo>
                  <a:lnTo>
                    <a:pt x="419347" y="159738"/>
                  </a:lnTo>
                  <a:lnTo>
                    <a:pt x="204171" y="21156"/>
                  </a:lnTo>
                  <a:lnTo>
                    <a:pt x="166090" y="4018"/>
                  </a:lnTo>
                  <a:lnTo>
                    <a:pt x="125700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78612" y="4577854"/>
              <a:ext cx="419734" cy="383540"/>
            </a:xfrm>
            <a:custGeom>
              <a:avLst/>
              <a:gdLst/>
              <a:ahLst/>
              <a:cxnLst/>
              <a:rect l="l" t="t" r="r" b="b"/>
              <a:pathLst>
                <a:path w="419734" h="383539">
                  <a:moveTo>
                    <a:pt x="144348" y="0"/>
                  </a:moveTo>
                  <a:lnTo>
                    <a:pt x="0" y="224675"/>
                  </a:lnTo>
                  <a:lnTo>
                    <a:pt x="212953" y="362229"/>
                  </a:lnTo>
                  <a:lnTo>
                    <a:pt x="252409" y="379230"/>
                  </a:lnTo>
                  <a:lnTo>
                    <a:pt x="293699" y="383016"/>
                  </a:lnTo>
                  <a:lnTo>
                    <a:pt x="333821" y="374342"/>
                  </a:lnTo>
                  <a:lnTo>
                    <a:pt x="369769" y="353958"/>
                  </a:lnTo>
                  <a:lnTo>
                    <a:pt x="398538" y="322618"/>
                  </a:lnTo>
                  <a:lnTo>
                    <a:pt x="419236" y="260108"/>
                  </a:lnTo>
                  <a:lnTo>
                    <a:pt x="414439" y="213236"/>
                  </a:lnTo>
                  <a:lnTo>
                    <a:pt x="393944" y="170692"/>
                  </a:lnTo>
                  <a:lnTo>
                    <a:pt x="358889" y="137007"/>
                  </a:lnTo>
                  <a:lnTo>
                    <a:pt x="144348" y="0"/>
                  </a:lnTo>
                  <a:close/>
                </a:path>
              </a:pathLst>
            </a:custGeom>
            <a:solidFill>
              <a:srgbClr val="F46E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79931" y="449580"/>
              <a:ext cx="788669" cy="689610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988951" y="450532"/>
              <a:ext cx="673735" cy="573405"/>
            </a:xfrm>
            <a:custGeom>
              <a:avLst/>
              <a:gdLst/>
              <a:ahLst/>
              <a:cxnLst/>
              <a:rect l="l" t="t" r="r" b="b"/>
              <a:pathLst>
                <a:path w="673735" h="573405">
                  <a:moveTo>
                    <a:pt x="549891" y="0"/>
                  </a:moveTo>
                  <a:lnTo>
                    <a:pt x="503467" y="4643"/>
                  </a:lnTo>
                  <a:lnTo>
                    <a:pt x="460245" y="25717"/>
                  </a:lnTo>
                  <a:lnTo>
                    <a:pt x="52956" y="332803"/>
                  </a:lnTo>
                  <a:lnTo>
                    <a:pt x="23674" y="363667"/>
                  </a:lnTo>
                  <a:lnTo>
                    <a:pt x="5814" y="401133"/>
                  </a:lnTo>
                  <a:lnTo>
                    <a:pt x="0" y="441836"/>
                  </a:lnTo>
                  <a:lnTo>
                    <a:pt x="6853" y="482411"/>
                  </a:lnTo>
                  <a:lnTo>
                    <a:pt x="26997" y="519493"/>
                  </a:lnTo>
                  <a:lnTo>
                    <a:pt x="79097" y="561609"/>
                  </a:lnTo>
                  <a:lnTo>
                    <a:pt x="124147" y="572992"/>
                  </a:lnTo>
                  <a:lnTo>
                    <a:pt x="170563" y="568325"/>
                  </a:lnTo>
                  <a:lnTo>
                    <a:pt x="213776" y="547179"/>
                  </a:lnTo>
                  <a:lnTo>
                    <a:pt x="416176" y="393255"/>
                  </a:lnTo>
                  <a:lnTo>
                    <a:pt x="620265" y="239331"/>
                  </a:lnTo>
                  <a:lnTo>
                    <a:pt x="650130" y="208546"/>
                  </a:lnTo>
                  <a:lnTo>
                    <a:pt x="667956" y="171269"/>
                  </a:lnTo>
                  <a:lnTo>
                    <a:pt x="673529" y="130792"/>
                  </a:lnTo>
                  <a:lnTo>
                    <a:pt x="666635" y="90406"/>
                  </a:lnTo>
                  <a:lnTo>
                    <a:pt x="647062" y="53403"/>
                  </a:lnTo>
                  <a:lnTo>
                    <a:pt x="594958" y="11358"/>
                  </a:lnTo>
                  <a:lnTo>
                    <a:pt x="549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88951" y="450532"/>
              <a:ext cx="673735" cy="573405"/>
            </a:xfrm>
            <a:custGeom>
              <a:avLst/>
              <a:gdLst/>
              <a:ahLst/>
              <a:cxnLst/>
              <a:rect l="l" t="t" r="r" b="b"/>
              <a:pathLst>
                <a:path w="673735" h="573405">
                  <a:moveTo>
                    <a:pt x="634108" y="38290"/>
                  </a:moveTo>
                  <a:lnTo>
                    <a:pt x="594958" y="11358"/>
                  </a:lnTo>
                  <a:lnTo>
                    <a:pt x="549891" y="0"/>
                  </a:lnTo>
                  <a:lnTo>
                    <a:pt x="503467" y="4643"/>
                  </a:lnTo>
                  <a:lnTo>
                    <a:pt x="460245" y="25717"/>
                  </a:lnTo>
                  <a:lnTo>
                    <a:pt x="257045" y="178879"/>
                  </a:lnTo>
                  <a:lnTo>
                    <a:pt x="52956" y="332803"/>
                  </a:lnTo>
                  <a:lnTo>
                    <a:pt x="23674" y="363667"/>
                  </a:lnTo>
                  <a:lnTo>
                    <a:pt x="5814" y="401133"/>
                  </a:lnTo>
                  <a:lnTo>
                    <a:pt x="0" y="441836"/>
                  </a:lnTo>
                  <a:lnTo>
                    <a:pt x="6853" y="482411"/>
                  </a:lnTo>
                  <a:lnTo>
                    <a:pt x="26997" y="519493"/>
                  </a:lnTo>
                  <a:lnTo>
                    <a:pt x="79097" y="561609"/>
                  </a:lnTo>
                  <a:lnTo>
                    <a:pt x="124147" y="572992"/>
                  </a:lnTo>
                  <a:lnTo>
                    <a:pt x="170563" y="568325"/>
                  </a:lnTo>
                  <a:lnTo>
                    <a:pt x="213776" y="547179"/>
                  </a:lnTo>
                  <a:lnTo>
                    <a:pt x="416176" y="393255"/>
                  </a:lnTo>
                  <a:lnTo>
                    <a:pt x="620265" y="239331"/>
                  </a:lnTo>
                  <a:lnTo>
                    <a:pt x="650130" y="208546"/>
                  </a:lnTo>
                  <a:lnTo>
                    <a:pt x="667956" y="171269"/>
                  </a:lnTo>
                  <a:lnTo>
                    <a:pt x="673529" y="130792"/>
                  </a:lnTo>
                  <a:lnTo>
                    <a:pt x="666635" y="90406"/>
                  </a:lnTo>
                  <a:lnTo>
                    <a:pt x="647062" y="53403"/>
                  </a:lnTo>
                  <a:lnTo>
                    <a:pt x="643125" y="47942"/>
                  </a:lnTo>
                  <a:lnTo>
                    <a:pt x="638680" y="42989"/>
                  </a:lnTo>
                  <a:lnTo>
                    <a:pt x="634108" y="38290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88571" y="631190"/>
              <a:ext cx="418465" cy="393065"/>
            </a:xfrm>
            <a:custGeom>
              <a:avLst/>
              <a:gdLst/>
              <a:ahLst/>
              <a:cxnLst/>
              <a:rect l="l" t="t" r="r" b="b"/>
              <a:pathLst>
                <a:path w="418465" h="393065">
                  <a:moveTo>
                    <a:pt x="256943" y="0"/>
                  </a:moveTo>
                  <a:lnTo>
                    <a:pt x="52625" y="154177"/>
                  </a:lnTo>
                  <a:lnTo>
                    <a:pt x="23402" y="184006"/>
                  </a:lnTo>
                  <a:lnTo>
                    <a:pt x="5696" y="220534"/>
                  </a:lnTo>
                  <a:lnTo>
                    <a:pt x="0" y="260678"/>
                  </a:lnTo>
                  <a:lnTo>
                    <a:pt x="6808" y="301351"/>
                  </a:lnTo>
                  <a:lnTo>
                    <a:pt x="26615" y="339471"/>
                  </a:lnTo>
                  <a:lnTo>
                    <a:pt x="78749" y="381319"/>
                  </a:lnTo>
                  <a:lnTo>
                    <a:pt x="124088" y="392604"/>
                  </a:lnTo>
                  <a:lnTo>
                    <a:pt x="170646" y="387959"/>
                  </a:lnTo>
                  <a:lnTo>
                    <a:pt x="213648" y="367157"/>
                  </a:lnTo>
                  <a:lnTo>
                    <a:pt x="417953" y="212979"/>
                  </a:lnTo>
                  <a:lnTo>
                    <a:pt x="256943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246352" y="450437"/>
              <a:ext cx="417195" cy="393065"/>
            </a:xfrm>
            <a:custGeom>
              <a:avLst/>
              <a:gdLst/>
              <a:ahLst/>
              <a:cxnLst/>
              <a:rect l="l" t="t" r="r" b="b"/>
              <a:pathLst>
                <a:path w="417194" h="393065">
                  <a:moveTo>
                    <a:pt x="293363" y="0"/>
                  </a:moveTo>
                  <a:lnTo>
                    <a:pt x="246345" y="4536"/>
                  </a:lnTo>
                  <a:lnTo>
                    <a:pt x="202590" y="25812"/>
                  </a:lnTo>
                  <a:lnTo>
                    <a:pt x="0" y="179990"/>
                  </a:lnTo>
                  <a:lnTo>
                    <a:pt x="161061" y="392969"/>
                  </a:lnTo>
                  <a:lnTo>
                    <a:pt x="363626" y="240569"/>
                  </a:lnTo>
                  <a:lnTo>
                    <a:pt x="393212" y="209367"/>
                  </a:lnTo>
                  <a:lnTo>
                    <a:pt x="411032" y="171910"/>
                  </a:lnTo>
                  <a:lnTo>
                    <a:pt x="416753" y="131271"/>
                  </a:lnTo>
                  <a:lnTo>
                    <a:pt x="410037" y="90522"/>
                  </a:lnTo>
                  <a:lnTo>
                    <a:pt x="390550" y="52736"/>
                  </a:lnTo>
                  <a:lnTo>
                    <a:pt x="339000" y="11703"/>
                  </a:lnTo>
                  <a:lnTo>
                    <a:pt x="293363" y="0"/>
                  </a:lnTo>
                  <a:close/>
                </a:path>
              </a:pathLst>
            </a:custGeom>
            <a:solidFill>
              <a:srgbClr val="9BA6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48982" y="1884946"/>
              <a:ext cx="5305425" cy="957580"/>
            </a:xfrm>
            <a:custGeom>
              <a:avLst/>
              <a:gdLst/>
              <a:ahLst/>
              <a:cxnLst/>
              <a:rect l="l" t="t" r="r" b="b"/>
              <a:pathLst>
                <a:path w="5305425" h="957580">
                  <a:moveTo>
                    <a:pt x="1926310" y="487680"/>
                  </a:moveTo>
                  <a:lnTo>
                    <a:pt x="1926310" y="487680"/>
                  </a:lnTo>
                  <a:lnTo>
                    <a:pt x="0" y="487680"/>
                  </a:lnTo>
                  <a:lnTo>
                    <a:pt x="0" y="713219"/>
                  </a:lnTo>
                  <a:lnTo>
                    <a:pt x="1926310" y="713219"/>
                  </a:lnTo>
                  <a:lnTo>
                    <a:pt x="1926310" y="487680"/>
                  </a:lnTo>
                  <a:close/>
                </a:path>
                <a:path w="5305425" h="957580">
                  <a:moveTo>
                    <a:pt x="2971774" y="243827"/>
                  </a:moveTo>
                  <a:lnTo>
                    <a:pt x="2971774" y="243827"/>
                  </a:lnTo>
                  <a:lnTo>
                    <a:pt x="0" y="243827"/>
                  </a:lnTo>
                  <a:lnTo>
                    <a:pt x="0" y="469379"/>
                  </a:lnTo>
                  <a:lnTo>
                    <a:pt x="2971774" y="469379"/>
                  </a:lnTo>
                  <a:lnTo>
                    <a:pt x="2971774" y="243827"/>
                  </a:lnTo>
                  <a:close/>
                </a:path>
                <a:path w="5305425" h="957580">
                  <a:moveTo>
                    <a:pt x="3346678" y="0"/>
                  </a:moveTo>
                  <a:lnTo>
                    <a:pt x="3346678" y="0"/>
                  </a:lnTo>
                  <a:lnTo>
                    <a:pt x="0" y="0"/>
                  </a:lnTo>
                  <a:lnTo>
                    <a:pt x="0" y="225539"/>
                  </a:lnTo>
                  <a:lnTo>
                    <a:pt x="3346678" y="225539"/>
                  </a:lnTo>
                  <a:lnTo>
                    <a:pt x="3346678" y="0"/>
                  </a:lnTo>
                  <a:close/>
                </a:path>
                <a:path w="5305425" h="957580">
                  <a:moveTo>
                    <a:pt x="3675862" y="731507"/>
                  </a:moveTo>
                  <a:lnTo>
                    <a:pt x="3675862" y="731507"/>
                  </a:lnTo>
                  <a:lnTo>
                    <a:pt x="0" y="731507"/>
                  </a:lnTo>
                  <a:lnTo>
                    <a:pt x="0" y="957059"/>
                  </a:lnTo>
                  <a:lnTo>
                    <a:pt x="3675862" y="957059"/>
                  </a:lnTo>
                  <a:lnTo>
                    <a:pt x="3675862" y="731507"/>
                  </a:lnTo>
                  <a:close/>
                </a:path>
                <a:path w="5305425" h="957580">
                  <a:moveTo>
                    <a:pt x="4094962" y="0"/>
                  </a:moveTo>
                  <a:lnTo>
                    <a:pt x="4026395" y="0"/>
                  </a:lnTo>
                  <a:lnTo>
                    <a:pt x="3584435" y="0"/>
                  </a:lnTo>
                  <a:lnTo>
                    <a:pt x="3517379" y="0"/>
                  </a:lnTo>
                  <a:lnTo>
                    <a:pt x="3346691" y="0"/>
                  </a:lnTo>
                  <a:lnTo>
                    <a:pt x="3346691" y="225539"/>
                  </a:lnTo>
                  <a:lnTo>
                    <a:pt x="3517379" y="225539"/>
                  </a:lnTo>
                  <a:lnTo>
                    <a:pt x="3584435" y="225539"/>
                  </a:lnTo>
                  <a:lnTo>
                    <a:pt x="4026395" y="225539"/>
                  </a:lnTo>
                  <a:lnTo>
                    <a:pt x="4094962" y="225539"/>
                  </a:lnTo>
                  <a:lnTo>
                    <a:pt x="4094962" y="0"/>
                  </a:lnTo>
                  <a:close/>
                </a:path>
                <a:path w="5305425" h="957580">
                  <a:moveTo>
                    <a:pt x="4282414" y="487680"/>
                  </a:moveTo>
                  <a:lnTo>
                    <a:pt x="4282414" y="487680"/>
                  </a:lnTo>
                  <a:lnTo>
                    <a:pt x="1926323" y="487680"/>
                  </a:lnTo>
                  <a:lnTo>
                    <a:pt x="1926323" y="713219"/>
                  </a:lnTo>
                  <a:lnTo>
                    <a:pt x="4282414" y="713219"/>
                  </a:lnTo>
                  <a:lnTo>
                    <a:pt x="4282414" y="487680"/>
                  </a:lnTo>
                  <a:close/>
                </a:path>
                <a:path w="5305425" h="957580">
                  <a:moveTo>
                    <a:pt x="4322038" y="0"/>
                  </a:moveTo>
                  <a:lnTo>
                    <a:pt x="4253471" y="0"/>
                  </a:lnTo>
                  <a:lnTo>
                    <a:pt x="4094975" y="0"/>
                  </a:lnTo>
                  <a:lnTo>
                    <a:pt x="4094975" y="225539"/>
                  </a:lnTo>
                  <a:lnTo>
                    <a:pt x="4253471" y="225539"/>
                  </a:lnTo>
                  <a:lnTo>
                    <a:pt x="4322038" y="225539"/>
                  </a:lnTo>
                  <a:lnTo>
                    <a:pt x="4322038" y="0"/>
                  </a:lnTo>
                  <a:close/>
                </a:path>
                <a:path w="5305425" h="957580">
                  <a:moveTo>
                    <a:pt x="4878298" y="487680"/>
                  </a:moveTo>
                  <a:lnTo>
                    <a:pt x="4712195" y="487680"/>
                  </a:lnTo>
                  <a:lnTo>
                    <a:pt x="4282427" y="487680"/>
                  </a:lnTo>
                  <a:lnTo>
                    <a:pt x="4282427" y="713219"/>
                  </a:lnTo>
                  <a:lnTo>
                    <a:pt x="4712195" y="713219"/>
                  </a:lnTo>
                  <a:lnTo>
                    <a:pt x="4878298" y="713219"/>
                  </a:lnTo>
                  <a:lnTo>
                    <a:pt x="4878298" y="487680"/>
                  </a:lnTo>
                  <a:close/>
                </a:path>
                <a:path w="5305425" h="957580">
                  <a:moveTo>
                    <a:pt x="5004790" y="731507"/>
                  </a:moveTo>
                  <a:lnTo>
                    <a:pt x="5004790" y="731507"/>
                  </a:lnTo>
                  <a:lnTo>
                    <a:pt x="3675875" y="731507"/>
                  </a:lnTo>
                  <a:lnTo>
                    <a:pt x="3675875" y="957059"/>
                  </a:lnTo>
                  <a:lnTo>
                    <a:pt x="5004790" y="957059"/>
                  </a:lnTo>
                  <a:lnTo>
                    <a:pt x="5004790" y="731507"/>
                  </a:lnTo>
                  <a:close/>
                </a:path>
                <a:path w="5305425" h="957580">
                  <a:moveTo>
                    <a:pt x="5080990" y="0"/>
                  </a:moveTo>
                  <a:lnTo>
                    <a:pt x="5013947" y="0"/>
                  </a:lnTo>
                  <a:lnTo>
                    <a:pt x="4639043" y="0"/>
                  </a:lnTo>
                  <a:lnTo>
                    <a:pt x="4571987" y="0"/>
                  </a:lnTo>
                  <a:lnTo>
                    <a:pt x="4322051" y="0"/>
                  </a:lnTo>
                  <a:lnTo>
                    <a:pt x="4322051" y="225539"/>
                  </a:lnTo>
                  <a:lnTo>
                    <a:pt x="4571987" y="225539"/>
                  </a:lnTo>
                  <a:lnTo>
                    <a:pt x="4639043" y="225539"/>
                  </a:lnTo>
                  <a:lnTo>
                    <a:pt x="5013947" y="225539"/>
                  </a:lnTo>
                  <a:lnTo>
                    <a:pt x="5080990" y="225539"/>
                  </a:lnTo>
                  <a:lnTo>
                    <a:pt x="5080990" y="0"/>
                  </a:lnTo>
                  <a:close/>
                </a:path>
                <a:path w="5305425" h="957580">
                  <a:moveTo>
                    <a:pt x="5081003" y="731507"/>
                  </a:moveTo>
                  <a:lnTo>
                    <a:pt x="5004803" y="731507"/>
                  </a:lnTo>
                  <a:lnTo>
                    <a:pt x="5004803" y="957059"/>
                  </a:lnTo>
                  <a:lnTo>
                    <a:pt x="5081003" y="957059"/>
                  </a:lnTo>
                  <a:lnTo>
                    <a:pt x="5081003" y="731507"/>
                  </a:lnTo>
                  <a:close/>
                </a:path>
                <a:path w="5305425" h="957580">
                  <a:moveTo>
                    <a:pt x="5305031" y="487680"/>
                  </a:moveTo>
                  <a:lnTo>
                    <a:pt x="5253215" y="487680"/>
                  </a:lnTo>
                  <a:lnTo>
                    <a:pt x="4878311" y="487680"/>
                  </a:lnTo>
                  <a:lnTo>
                    <a:pt x="4878311" y="713219"/>
                  </a:lnTo>
                  <a:lnTo>
                    <a:pt x="5253215" y="713219"/>
                  </a:lnTo>
                  <a:lnTo>
                    <a:pt x="5305031" y="713219"/>
                  </a:lnTo>
                  <a:lnTo>
                    <a:pt x="5305031" y="487680"/>
                  </a:lnTo>
                  <a:close/>
                </a:path>
                <a:path w="5305425" h="957580">
                  <a:moveTo>
                    <a:pt x="5305031" y="243827"/>
                  </a:moveTo>
                  <a:lnTo>
                    <a:pt x="5305031" y="243827"/>
                  </a:lnTo>
                  <a:lnTo>
                    <a:pt x="2971787" y="243827"/>
                  </a:lnTo>
                  <a:lnTo>
                    <a:pt x="2971787" y="469379"/>
                  </a:lnTo>
                  <a:lnTo>
                    <a:pt x="5305031" y="469379"/>
                  </a:lnTo>
                  <a:lnTo>
                    <a:pt x="5305031" y="243827"/>
                  </a:lnTo>
                  <a:close/>
                </a:path>
                <a:path w="5305425" h="957580">
                  <a:moveTo>
                    <a:pt x="5305031" y="0"/>
                  </a:moveTo>
                  <a:lnTo>
                    <a:pt x="5253215" y="0"/>
                  </a:lnTo>
                  <a:lnTo>
                    <a:pt x="5081003" y="0"/>
                  </a:lnTo>
                  <a:lnTo>
                    <a:pt x="5081003" y="225539"/>
                  </a:lnTo>
                  <a:lnTo>
                    <a:pt x="5253215" y="225539"/>
                  </a:lnTo>
                  <a:lnTo>
                    <a:pt x="5305031" y="225539"/>
                  </a:lnTo>
                  <a:lnTo>
                    <a:pt x="5305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48982" y="2616453"/>
              <a:ext cx="5305425" cy="1201420"/>
            </a:xfrm>
            <a:custGeom>
              <a:avLst/>
              <a:gdLst/>
              <a:ahLst/>
              <a:cxnLst/>
              <a:rect l="l" t="t" r="r" b="b"/>
              <a:pathLst>
                <a:path w="5305425" h="1201420">
                  <a:moveTo>
                    <a:pt x="1635226" y="487692"/>
                  </a:moveTo>
                  <a:lnTo>
                    <a:pt x="1635226" y="487692"/>
                  </a:lnTo>
                  <a:lnTo>
                    <a:pt x="0" y="487692"/>
                  </a:lnTo>
                  <a:lnTo>
                    <a:pt x="0" y="713232"/>
                  </a:lnTo>
                  <a:lnTo>
                    <a:pt x="1635226" y="713232"/>
                  </a:lnTo>
                  <a:lnTo>
                    <a:pt x="1635226" y="487692"/>
                  </a:lnTo>
                  <a:close/>
                </a:path>
                <a:path w="5305425" h="1201420">
                  <a:moveTo>
                    <a:pt x="1920214" y="243840"/>
                  </a:moveTo>
                  <a:lnTo>
                    <a:pt x="1920214" y="243840"/>
                  </a:lnTo>
                  <a:lnTo>
                    <a:pt x="0" y="243840"/>
                  </a:lnTo>
                  <a:lnTo>
                    <a:pt x="0" y="469392"/>
                  </a:lnTo>
                  <a:lnTo>
                    <a:pt x="1920214" y="469392"/>
                  </a:lnTo>
                  <a:lnTo>
                    <a:pt x="1920214" y="243840"/>
                  </a:lnTo>
                  <a:close/>
                </a:path>
                <a:path w="5305425" h="1201420">
                  <a:moveTo>
                    <a:pt x="1929358" y="731520"/>
                  </a:moveTo>
                  <a:lnTo>
                    <a:pt x="1929358" y="731520"/>
                  </a:lnTo>
                  <a:lnTo>
                    <a:pt x="0" y="731520"/>
                  </a:lnTo>
                  <a:lnTo>
                    <a:pt x="0" y="957072"/>
                  </a:lnTo>
                  <a:lnTo>
                    <a:pt x="1929358" y="957072"/>
                  </a:lnTo>
                  <a:lnTo>
                    <a:pt x="1929358" y="731520"/>
                  </a:lnTo>
                  <a:close/>
                </a:path>
                <a:path w="5305425" h="1201420">
                  <a:moveTo>
                    <a:pt x="2346934" y="975360"/>
                  </a:moveTo>
                  <a:lnTo>
                    <a:pt x="2346934" y="975360"/>
                  </a:lnTo>
                  <a:lnTo>
                    <a:pt x="0" y="975360"/>
                  </a:lnTo>
                  <a:lnTo>
                    <a:pt x="0" y="1200912"/>
                  </a:lnTo>
                  <a:lnTo>
                    <a:pt x="2346934" y="1200912"/>
                  </a:lnTo>
                  <a:lnTo>
                    <a:pt x="2346934" y="975360"/>
                  </a:lnTo>
                  <a:close/>
                </a:path>
                <a:path w="5305425" h="1201420">
                  <a:moveTo>
                    <a:pt x="3735298" y="731520"/>
                  </a:moveTo>
                  <a:lnTo>
                    <a:pt x="3735298" y="731520"/>
                  </a:lnTo>
                  <a:lnTo>
                    <a:pt x="1929371" y="731520"/>
                  </a:lnTo>
                  <a:lnTo>
                    <a:pt x="1929371" y="957072"/>
                  </a:lnTo>
                  <a:lnTo>
                    <a:pt x="3735298" y="957072"/>
                  </a:lnTo>
                  <a:lnTo>
                    <a:pt x="3735298" y="731520"/>
                  </a:lnTo>
                  <a:close/>
                </a:path>
                <a:path w="5305425" h="1201420">
                  <a:moveTo>
                    <a:pt x="4171162" y="487692"/>
                  </a:moveTo>
                  <a:lnTo>
                    <a:pt x="4171162" y="487692"/>
                  </a:lnTo>
                  <a:lnTo>
                    <a:pt x="1635239" y="487692"/>
                  </a:lnTo>
                  <a:lnTo>
                    <a:pt x="1635239" y="713232"/>
                  </a:lnTo>
                  <a:lnTo>
                    <a:pt x="4171162" y="713232"/>
                  </a:lnTo>
                  <a:lnTo>
                    <a:pt x="4171162" y="487692"/>
                  </a:lnTo>
                  <a:close/>
                </a:path>
                <a:path w="5305425" h="1201420">
                  <a:moveTo>
                    <a:pt x="5303507" y="487692"/>
                  </a:moveTo>
                  <a:lnTo>
                    <a:pt x="5253215" y="487692"/>
                  </a:lnTo>
                  <a:lnTo>
                    <a:pt x="4267187" y="487692"/>
                  </a:lnTo>
                  <a:lnTo>
                    <a:pt x="4171175" y="487692"/>
                  </a:lnTo>
                  <a:lnTo>
                    <a:pt x="4171175" y="713232"/>
                  </a:lnTo>
                  <a:lnTo>
                    <a:pt x="4267187" y="713232"/>
                  </a:lnTo>
                  <a:lnTo>
                    <a:pt x="5253215" y="713232"/>
                  </a:lnTo>
                  <a:lnTo>
                    <a:pt x="5303507" y="713232"/>
                  </a:lnTo>
                  <a:lnTo>
                    <a:pt x="5303507" y="487692"/>
                  </a:lnTo>
                  <a:close/>
                </a:path>
                <a:path w="5305425" h="1201420">
                  <a:moveTo>
                    <a:pt x="5305031" y="731520"/>
                  </a:moveTo>
                  <a:lnTo>
                    <a:pt x="5305031" y="731520"/>
                  </a:lnTo>
                  <a:lnTo>
                    <a:pt x="3735311" y="731520"/>
                  </a:lnTo>
                  <a:lnTo>
                    <a:pt x="3735311" y="957072"/>
                  </a:lnTo>
                  <a:lnTo>
                    <a:pt x="5305031" y="957072"/>
                  </a:lnTo>
                  <a:lnTo>
                    <a:pt x="5305031" y="731520"/>
                  </a:lnTo>
                  <a:close/>
                </a:path>
                <a:path w="5305425" h="1201420">
                  <a:moveTo>
                    <a:pt x="5305031" y="243840"/>
                  </a:moveTo>
                  <a:lnTo>
                    <a:pt x="5305031" y="243840"/>
                  </a:lnTo>
                  <a:lnTo>
                    <a:pt x="1920227" y="243840"/>
                  </a:lnTo>
                  <a:lnTo>
                    <a:pt x="1920227" y="469392"/>
                  </a:lnTo>
                  <a:lnTo>
                    <a:pt x="5305031" y="469392"/>
                  </a:lnTo>
                  <a:lnTo>
                    <a:pt x="5305031" y="243840"/>
                  </a:lnTo>
                  <a:close/>
                </a:path>
                <a:path w="5305425" h="1201420">
                  <a:moveTo>
                    <a:pt x="5305031" y="0"/>
                  </a:moveTo>
                  <a:lnTo>
                    <a:pt x="5253215" y="0"/>
                  </a:lnTo>
                  <a:lnTo>
                    <a:pt x="5081003" y="0"/>
                  </a:lnTo>
                  <a:lnTo>
                    <a:pt x="5004803" y="0"/>
                  </a:lnTo>
                  <a:lnTo>
                    <a:pt x="5004803" y="225552"/>
                  </a:lnTo>
                  <a:lnTo>
                    <a:pt x="5081003" y="225552"/>
                  </a:lnTo>
                  <a:lnTo>
                    <a:pt x="5253215" y="225552"/>
                  </a:lnTo>
                  <a:lnTo>
                    <a:pt x="5305031" y="225552"/>
                  </a:lnTo>
                  <a:lnTo>
                    <a:pt x="5305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48982" y="3591814"/>
              <a:ext cx="5305425" cy="469900"/>
            </a:xfrm>
            <a:custGeom>
              <a:avLst/>
              <a:gdLst/>
              <a:ahLst/>
              <a:cxnLst/>
              <a:rect l="l" t="t" r="r" b="b"/>
              <a:pathLst>
                <a:path w="5305425" h="469900">
                  <a:moveTo>
                    <a:pt x="1014958" y="243903"/>
                  </a:moveTo>
                  <a:lnTo>
                    <a:pt x="957072" y="243903"/>
                  </a:lnTo>
                  <a:lnTo>
                    <a:pt x="0" y="243903"/>
                  </a:lnTo>
                  <a:lnTo>
                    <a:pt x="0" y="469455"/>
                  </a:lnTo>
                  <a:lnTo>
                    <a:pt x="957059" y="469455"/>
                  </a:lnTo>
                  <a:lnTo>
                    <a:pt x="1014958" y="469455"/>
                  </a:lnTo>
                  <a:lnTo>
                    <a:pt x="1014958" y="243903"/>
                  </a:lnTo>
                  <a:close/>
                </a:path>
                <a:path w="5305425" h="469900">
                  <a:moveTo>
                    <a:pt x="2061946" y="243903"/>
                  </a:moveTo>
                  <a:lnTo>
                    <a:pt x="2061946" y="243903"/>
                  </a:lnTo>
                  <a:lnTo>
                    <a:pt x="1014971" y="243903"/>
                  </a:lnTo>
                  <a:lnTo>
                    <a:pt x="1014971" y="469455"/>
                  </a:lnTo>
                  <a:lnTo>
                    <a:pt x="2061946" y="469455"/>
                  </a:lnTo>
                  <a:lnTo>
                    <a:pt x="2061946" y="243903"/>
                  </a:lnTo>
                  <a:close/>
                </a:path>
                <a:path w="5305425" h="469900">
                  <a:moveTo>
                    <a:pt x="2346934" y="0"/>
                  </a:moveTo>
                  <a:lnTo>
                    <a:pt x="2188451" y="0"/>
                  </a:lnTo>
                  <a:lnTo>
                    <a:pt x="2188451" y="225552"/>
                  </a:lnTo>
                  <a:lnTo>
                    <a:pt x="2346934" y="225552"/>
                  </a:lnTo>
                  <a:lnTo>
                    <a:pt x="2346934" y="0"/>
                  </a:lnTo>
                  <a:close/>
                </a:path>
                <a:path w="5305425" h="469900">
                  <a:moveTo>
                    <a:pt x="3273526" y="243903"/>
                  </a:moveTo>
                  <a:lnTo>
                    <a:pt x="3273526" y="243903"/>
                  </a:lnTo>
                  <a:lnTo>
                    <a:pt x="2061959" y="243903"/>
                  </a:lnTo>
                  <a:lnTo>
                    <a:pt x="2061959" y="469455"/>
                  </a:lnTo>
                  <a:lnTo>
                    <a:pt x="3273526" y="469455"/>
                  </a:lnTo>
                  <a:lnTo>
                    <a:pt x="3273526" y="243903"/>
                  </a:lnTo>
                  <a:close/>
                </a:path>
                <a:path w="5305425" h="469900">
                  <a:moveTo>
                    <a:pt x="4005059" y="243903"/>
                  </a:moveTo>
                  <a:lnTo>
                    <a:pt x="3954767" y="243903"/>
                  </a:lnTo>
                  <a:lnTo>
                    <a:pt x="3323831" y="243903"/>
                  </a:lnTo>
                  <a:lnTo>
                    <a:pt x="3273539" y="243903"/>
                  </a:lnTo>
                  <a:lnTo>
                    <a:pt x="3273539" y="469455"/>
                  </a:lnTo>
                  <a:lnTo>
                    <a:pt x="3323831" y="469455"/>
                  </a:lnTo>
                  <a:lnTo>
                    <a:pt x="3954767" y="469455"/>
                  </a:lnTo>
                  <a:lnTo>
                    <a:pt x="4005059" y="469455"/>
                  </a:lnTo>
                  <a:lnTo>
                    <a:pt x="4005059" y="243903"/>
                  </a:lnTo>
                  <a:close/>
                </a:path>
                <a:path w="5305425" h="469900">
                  <a:moveTo>
                    <a:pt x="4072102" y="0"/>
                  </a:moveTo>
                  <a:lnTo>
                    <a:pt x="3145523" y="0"/>
                  </a:lnTo>
                  <a:lnTo>
                    <a:pt x="3023603" y="0"/>
                  </a:lnTo>
                  <a:lnTo>
                    <a:pt x="2467343" y="0"/>
                  </a:lnTo>
                  <a:lnTo>
                    <a:pt x="2346947" y="0"/>
                  </a:lnTo>
                  <a:lnTo>
                    <a:pt x="2346947" y="225552"/>
                  </a:lnTo>
                  <a:lnTo>
                    <a:pt x="2467343" y="225552"/>
                  </a:lnTo>
                  <a:lnTo>
                    <a:pt x="3023603" y="225552"/>
                  </a:lnTo>
                  <a:lnTo>
                    <a:pt x="3145523" y="225552"/>
                  </a:lnTo>
                  <a:lnTo>
                    <a:pt x="4072102" y="225552"/>
                  </a:lnTo>
                  <a:lnTo>
                    <a:pt x="4072102" y="0"/>
                  </a:lnTo>
                  <a:close/>
                </a:path>
                <a:path w="5305425" h="469900">
                  <a:moveTo>
                    <a:pt x="5305031" y="0"/>
                  </a:moveTo>
                  <a:lnTo>
                    <a:pt x="5305031" y="0"/>
                  </a:lnTo>
                  <a:lnTo>
                    <a:pt x="4072115" y="0"/>
                  </a:lnTo>
                  <a:lnTo>
                    <a:pt x="4072115" y="225552"/>
                  </a:lnTo>
                  <a:lnTo>
                    <a:pt x="5305031" y="225552"/>
                  </a:lnTo>
                  <a:lnTo>
                    <a:pt x="5305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636523" y="1848053"/>
            <a:ext cx="52774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Drug</a:t>
            </a:r>
            <a:r>
              <a:rPr dirty="0" sz="160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Review</a:t>
            </a:r>
            <a:r>
              <a:rPr dirty="0" sz="160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r>
              <a:rPr dirty="0" sz="1600" spc="1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1600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60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crucial</a:t>
            </a:r>
            <a:r>
              <a:rPr dirty="0" sz="1600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area</a:t>
            </a:r>
            <a:r>
              <a:rPr dirty="0" sz="160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 spc="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study</a:t>
            </a:r>
            <a:r>
              <a:rPr dirty="0" sz="1600" spc="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600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field</a:t>
            </a:r>
            <a:r>
              <a:rPr dirty="0" sz="1600" spc="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636523" y="2092578"/>
            <a:ext cx="9423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healthcare availability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706372" y="2092578"/>
            <a:ext cx="42081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537845" algn="l"/>
                <a:tab pos="1033780" algn="l"/>
                <a:tab pos="1981835" algn="l"/>
                <a:tab pos="2147570" algn="l"/>
                <a:tab pos="2641600" algn="l"/>
                <a:tab pos="2786380" algn="l"/>
                <a:tab pos="3225800" algn="l"/>
                <a:tab pos="3266440" algn="l"/>
                <a:tab pos="3821429" algn="l"/>
              </a:tabLst>
            </a:pP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	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pharmaceuticals.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	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	</a:t>
            </a: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	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widespread </a:t>
            </a: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online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platforms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where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share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36523" y="2580258"/>
            <a:ext cx="527812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experiences</a:t>
            </a:r>
            <a:r>
              <a:rPr dirty="0" sz="1600" spc="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600" spc="1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dirty="0" sz="1600" spc="1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medications,</a:t>
            </a:r>
            <a:r>
              <a:rPr dirty="0" sz="1600" spc="1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there</a:t>
            </a:r>
            <a:r>
              <a:rPr dirty="0" sz="1600" spc="1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exists</a:t>
            </a:r>
            <a:r>
              <a:rPr dirty="0" sz="1600" spc="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600" spc="1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wealth</a:t>
            </a:r>
            <a:r>
              <a:rPr dirty="0" sz="1600" spc="1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valuable</a:t>
            </a:r>
            <a:r>
              <a:rPr dirty="0" sz="1600" spc="3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600" spc="3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dirty="0" sz="1600" spc="3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dirty="0" sz="1600" spc="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be</a:t>
            </a:r>
            <a:r>
              <a:rPr dirty="0" sz="1600" spc="3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analyzed</a:t>
            </a:r>
            <a:r>
              <a:rPr dirty="0" sz="1600" spc="3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 spc="3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gain</a:t>
            </a:r>
            <a:r>
              <a:rPr dirty="0" sz="1600" spc="3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insights</a:t>
            </a:r>
            <a:r>
              <a:rPr dirty="0" sz="1600" spc="3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600" spc="3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effectiveness,</a:t>
            </a:r>
            <a:r>
              <a:rPr dirty="0" sz="1600" spc="3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side</a:t>
            </a:r>
            <a:r>
              <a:rPr dirty="0" sz="1600" spc="3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effects,</a:t>
            </a:r>
            <a:r>
              <a:rPr dirty="0" sz="1600" spc="3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3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overall</a:t>
            </a:r>
            <a:r>
              <a:rPr dirty="0" sz="1600" spc="3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sentiment</a:t>
            </a:r>
            <a:r>
              <a:rPr dirty="0" sz="1600" spc="3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surrounding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dirty="0" sz="160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drugs.</a:t>
            </a:r>
            <a:r>
              <a:rPr dirty="0" sz="16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600" spc="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dirty="0" sz="160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project,</a:t>
            </a:r>
            <a:r>
              <a:rPr dirty="0" sz="16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dirty="0" sz="160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delve</a:t>
            </a:r>
            <a:r>
              <a:rPr dirty="0" sz="160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60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 spc="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realm</a:t>
            </a:r>
            <a:r>
              <a:rPr dirty="0" sz="16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 spc="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drug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review</a:t>
            </a:r>
            <a:r>
              <a:rPr dirty="0" sz="1600" spc="4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analysis,</a:t>
            </a:r>
            <a:r>
              <a:rPr dirty="0" sz="1600" spc="6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aiming</a:t>
            </a:r>
            <a:r>
              <a:rPr dirty="0" sz="1600" spc="5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600" spc="5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extract</a:t>
            </a:r>
            <a:r>
              <a:rPr dirty="0" sz="1600" spc="6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meaningful</a:t>
            </a:r>
            <a:r>
              <a:rPr dirty="0" sz="1600" spc="5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patterns</a:t>
            </a:r>
            <a:r>
              <a:rPr dirty="0" sz="1600" spc="5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information</a:t>
            </a:r>
            <a:r>
              <a:rPr dirty="0" sz="16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dirty="0" sz="16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6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large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16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drug</a:t>
            </a:r>
            <a:r>
              <a:rPr dirty="0" sz="16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reviews.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6399"/>
            <a:ext cx="3862741" cy="17871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480559" y="1152144"/>
            <a:ext cx="4324350" cy="3686175"/>
            <a:chOff x="4480559" y="1152144"/>
            <a:chExt cx="4324350" cy="368617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803" y="1208532"/>
              <a:ext cx="4277106" cy="36294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480560" y="1152143"/>
              <a:ext cx="4276725" cy="3629025"/>
            </a:xfrm>
            <a:custGeom>
              <a:avLst/>
              <a:gdLst/>
              <a:ahLst/>
              <a:cxnLst/>
              <a:rect l="l" t="t" r="r" b="b"/>
              <a:pathLst>
                <a:path w="4276725" h="3629025">
                  <a:moveTo>
                    <a:pt x="4276344" y="332613"/>
                  </a:moveTo>
                  <a:lnTo>
                    <a:pt x="4272724" y="283476"/>
                  </a:lnTo>
                  <a:lnTo>
                    <a:pt x="4262247" y="236575"/>
                  </a:lnTo>
                  <a:lnTo>
                    <a:pt x="4245419" y="192417"/>
                  </a:lnTo>
                  <a:lnTo>
                    <a:pt x="4222737" y="151536"/>
                  </a:lnTo>
                  <a:lnTo>
                    <a:pt x="4194733" y="114427"/>
                  </a:lnTo>
                  <a:lnTo>
                    <a:pt x="4161917" y="81610"/>
                  </a:lnTo>
                  <a:lnTo>
                    <a:pt x="4124807" y="53606"/>
                  </a:lnTo>
                  <a:lnTo>
                    <a:pt x="4083926" y="30924"/>
                  </a:lnTo>
                  <a:lnTo>
                    <a:pt x="4039768" y="14097"/>
                  </a:lnTo>
                  <a:lnTo>
                    <a:pt x="3992867" y="3619"/>
                  </a:lnTo>
                  <a:lnTo>
                    <a:pt x="3943731" y="0"/>
                  </a:lnTo>
                  <a:lnTo>
                    <a:pt x="332613" y="0"/>
                  </a:lnTo>
                  <a:lnTo>
                    <a:pt x="283464" y="3619"/>
                  </a:lnTo>
                  <a:lnTo>
                    <a:pt x="236562" y="14097"/>
                  </a:lnTo>
                  <a:lnTo>
                    <a:pt x="192405" y="30924"/>
                  </a:lnTo>
                  <a:lnTo>
                    <a:pt x="151523" y="53606"/>
                  </a:lnTo>
                  <a:lnTo>
                    <a:pt x="114414" y="81610"/>
                  </a:lnTo>
                  <a:lnTo>
                    <a:pt x="81597" y="114427"/>
                  </a:lnTo>
                  <a:lnTo>
                    <a:pt x="53594" y="151536"/>
                  </a:lnTo>
                  <a:lnTo>
                    <a:pt x="30911" y="192417"/>
                  </a:lnTo>
                  <a:lnTo>
                    <a:pt x="14084" y="236575"/>
                  </a:lnTo>
                  <a:lnTo>
                    <a:pt x="3606" y="283476"/>
                  </a:lnTo>
                  <a:lnTo>
                    <a:pt x="0" y="332613"/>
                  </a:lnTo>
                  <a:lnTo>
                    <a:pt x="0" y="3296005"/>
                  </a:lnTo>
                  <a:lnTo>
                    <a:pt x="3606" y="3345167"/>
                  </a:lnTo>
                  <a:lnTo>
                    <a:pt x="14084" y="3392081"/>
                  </a:lnTo>
                  <a:lnTo>
                    <a:pt x="30911" y="3436239"/>
                  </a:lnTo>
                  <a:lnTo>
                    <a:pt x="53594" y="3477133"/>
                  </a:lnTo>
                  <a:lnTo>
                    <a:pt x="81597" y="3514242"/>
                  </a:lnTo>
                  <a:lnTo>
                    <a:pt x="114414" y="3547059"/>
                  </a:lnTo>
                  <a:lnTo>
                    <a:pt x="151523" y="3575062"/>
                  </a:lnTo>
                  <a:lnTo>
                    <a:pt x="192405" y="3597732"/>
                  </a:lnTo>
                  <a:lnTo>
                    <a:pt x="236562" y="3614572"/>
                  </a:lnTo>
                  <a:lnTo>
                    <a:pt x="283464" y="3625050"/>
                  </a:lnTo>
                  <a:lnTo>
                    <a:pt x="332613" y="3628644"/>
                  </a:lnTo>
                  <a:lnTo>
                    <a:pt x="3943731" y="3628644"/>
                  </a:lnTo>
                  <a:lnTo>
                    <a:pt x="3992867" y="3625050"/>
                  </a:lnTo>
                  <a:lnTo>
                    <a:pt x="4039768" y="3614572"/>
                  </a:lnTo>
                  <a:lnTo>
                    <a:pt x="4083926" y="3597732"/>
                  </a:lnTo>
                  <a:lnTo>
                    <a:pt x="4124807" y="3575062"/>
                  </a:lnTo>
                  <a:lnTo>
                    <a:pt x="4161917" y="3547059"/>
                  </a:lnTo>
                  <a:lnTo>
                    <a:pt x="4194733" y="3514242"/>
                  </a:lnTo>
                  <a:lnTo>
                    <a:pt x="4222737" y="3477133"/>
                  </a:lnTo>
                  <a:lnTo>
                    <a:pt x="4245419" y="3436239"/>
                  </a:lnTo>
                  <a:lnTo>
                    <a:pt x="4262247" y="3392081"/>
                  </a:lnTo>
                  <a:lnTo>
                    <a:pt x="4272724" y="3345167"/>
                  </a:lnTo>
                  <a:lnTo>
                    <a:pt x="4276344" y="3296005"/>
                  </a:lnTo>
                  <a:lnTo>
                    <a:pt x="4276344" y="3326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15840" y="2513837"/>
              <a:ext cx="3759835" cy="1943735"/>
            </a:xfrm>
            <a:custGeom>
              <a:avLst/>
              <a:gdLst/>
              <a:ahLst/>
              <a:cxnLst/>
              <a:rect l="l" t="t" r="r" b="b"/>
              <a:pathLst>
                <a:path w="3759834" h="1943735">
                  <a:moveTo>
                    <a:pt x="259067" y="1533588"/>
                  </a:moveTo>
                  <a:lnTo>
                    <a:pt x="0" y="1533588"/>
                  </a:lnTo>
                  <a:lnTo>
                    <a:pt x="0" y="1730184"/>
                  </a:lnTo>
                  <a:lnTo>
                    <a:pt x="259067" y="1730184"/>
                  </a:lnTo>
                  <a:lnTo>
                    <a:pt x="259067" y="1533588"/>
                  </a:lnTo>
                  <a:close/>
                </a:path>
                <a:path w="3759834" h="1943735">
                  <a:moveTo>
                    <a:pt x="713219" y="466725"/>
                  </a:moveTo>
                  <a:lnTo>
                    <a:pt x="605028" y="466725"/>
                  </a:lnTo>
                  <a:lnTo>
                    <a:pt x="0" y="466725"/>
                  </a:lnTo>
                  <a:lnTo>
                    <a:pt x="0" y="663321"/>
                  </a:lnTo>
                  <a:lnTo>
                    <a:pt x="605028" y="663321"/>
                  </a:lnTo>
                  <a:lnTo>
                    <a:pt x="713219" y="663321"/>
                  </a:lnTo>
                  <a:lnTo>
                    <a:pt x="713219" y="466725"/>
                  </a:lnTo>
                  <a:close/>
                </a:path>
                <a:path w="3759834" h="1943735">
                  <a:moveTo>
                    <a:pt x="752843" y="1533588"/>
                  </a:moveTo>
                  <a:lnTo>
                    <a:pt x="416052" y="1533588"/>
                  </a:lnTo>
                  <a:lnTo>
                    <a:pt x="259080" y="1533588"/>
                  </a:lnTo>
                  <a:lnTo>
                    <a:pt x="259080" y="1730184"/>
                  </a:lnTo>
                  <a:lnTo>
                    <a:pt x="416052" y="1730184"/>
                  </a:lnTo>
                  <a:lnTo>
                    <a:pt x="752843" y="1730184"/>
                  </a:lnTo>
                  <a:lnTo>
                    <a:pt x="752843" y="1533588"/>
                  </a:lnTo>
                  <a:close/>
                </a:path>
                <a:path w="3759834" h="1943735">
                  <a:moveTo>
                    <a:pt x="755891" y="893445"/>
                  </a:moveTo>
                  <a:lnTo>
                    <a:pt x="0" y="893445"/>
                  </a:lnTo>
                  <a:lnTo>
                    <a:pt x="0" y="1090041"/>
                  </a:lnTo>
                  <a:lnTo>
                    <a:pt x="755891" y="1090041"/>
                  </a:lnTo>
                  <a:lnTo>
                    <a:pt x="755891" y="893445"/>
                  </a:lnTo>
                  <a:close/>
                </a:path>
                <a:path w="3759834" h="1943735">
                  <a:moveTo>
                    <a:pt x="944867" y="893445"/>
                  </a:moveTo>
                  <a:lnTo>
                    <a:pt x="795528" y="893445"/>
                  </a:lnTo>
                  <a:lnTo>
                    <a:pt x="755904" y="893445"/>
                  </a:lnTo>
                  <a:lnTo>
                    <a:pt x="755904" y="1090041"/>
                  </a:lnTo>
                  <a:lnTo>
                    <a:pt x="795528" y="1090041"/>
                  </a:lnTo>
                  <a:lnTo>
                    <a:pt x="944867" y="1090041"/>
                  </a:lnTo>
                  <a:lnTo>
                    <a:pt x="944867" y="893445"/>
                  </a:lnTo>
                  <a:close/>
                </a:path>
                <a:path w="3759834" h="1943735">
                  <a:moveTo>
                    <a:pt x="1424940" y="1746948"/>
                  </a:moveTo>
                  <a:lnTo>
                    <a:pt x="1385316" y="1746948"/>
                  </a:lnTo>
                  <a:lnTo>
                    <a:pt x="978408" y="1746948"/>
                  </a:lnTo>
                  <a:lnTo>
                    <a:pt x="934212" y="1746948"/>
                  </a:lnTo>
                  <a:lnTo>
                    <a:pt x="0" y="1746948"/>
                  </a:lnTo>
                  <a:lnTo>
                    <a:pt x="0" y="1943544"/>
                  </a:lnTo>
                  <a:lnTo>
                    <a:pt x="934212" y="1943544"/>
                  </a:lnTo>
                  <a:lnTo>
                    <a:pt x="978408" y="1943544"/>
                  </a:lnTo>
                  <a:lnTo>
                    <a:pt x="1385316" y="1943544"/>
                  </a:lnTo>
                  <a:lnTo>
                    <a:pt x="1424940" y="1943544"/>
                  </a:lnTo>
                  <a:lnTo>
                    <a:pt x="1424940" y="1746948"/>
                  </a:lnTo>
                  <a:close/>
                </a:path>
                <a:path w="3759834" h="1943735">
                  <a:moveTo>
                    <a:pt x="1491983" y="1533588"/>
                  </a:moveTo>
                  <a:lnTo>
                    <a:pt x="909828" y="1533588"/>
                  </a:lnTo>
                  <a:lnTo>
                    <a:pt x="752856" y="1533588"/>
                  </a:lnTo>
                  <a:lnTo>
                    <a:pt x="752856" y="1730184"/>
                  </a:lnTo>
                  <a:lnTo>
                    <a:pt x="909828" y="1730184"/>
                  </a:lnTo>
                  <a:lnTo>
                    <a:pt x="1491983" y="1730184"/>
                  </a:lnTo>
                  <a:lnTo>
                    <a:pt x="1491983" y="1533588"/>
                  </a:lnTo>
                  <a:close/>
                </a:path>
                <a:path w="3759834" h="1943735">
                  <a:moveTo>
                    <a:pt x="1647431" y="466725"/>
                  </a:moveTo>
                  <a:lnTo>
                    <a:pt x="1539240" y="466725"/>
                  </a:lnTo>
                  <a:lnTo>
                    <a:pt x="1481328" y="466725"/>
                  </a:lnTo>
                  <a:lnTo>
                    <a:pt x="713232" y="466725"/>
                  </a:lnTo>
                  <a:lnTo>
                    <a:pt x="713232" y="663321"/>
                  </a:lnTo>
                  <a:lnTo>
                    <a:pt x="1481328" y="663321"/>
                  </a:lnTo>
                  <a:lnTo>
                    <a:pt x="1539240" y="663321"/>
                  </a:lnTo>
                  <a:lnTo>
                    <a:pt x="1647431" y="663321"/>
                  </a:lnTo>
                  <a:lnTo>
                    <a:pt x="1647431" y="466725"/>
                  </a:lnTo>
                  <a:close/>
                </a:path>
                <a:path w="3759834" h="1943735">
                  <a:moveTo>
                    <a:pt x="2432291" y="1320228"/>
                  </a:moveTo>
                  <a:lnTo>
                    <a:pt x="2432291" y="1320228"/>
                  </a:lnTo>
                  <a:lnTo>
                    <a:pt x="0" y="1320228"/>
                  </a:lnTo>
                  <a:lnTo>
                    <a:pt x="0" y="1516824"/>
                  </a:lnTo>
                  <a:lnTo>
                    <a:pt x="2432291" y="1516824"/>
                  </a:lnTo>
                  <a:lnTo>
                    <a:pt x="2432291" y="1320228"/>
                  </a:lnTo>
                  <a:close/>
                </a:path>
                <a:path w="3759834" h="1943735">
                  <a:moveTo>
                    <a:pt x="2438387" y="466725"/>
                  </a:moveTo>
                  <a:lnTo>
                    <a:pt x="2330196" y="466725"/>
                  </a:lnTo>
                  <a:lnTo>
                    <a:pt x="1647444" y="466725"/>
                  </a:lnTo>
                  <a:lnTo>
                    <a:pt x="1647444" y="663321"/>
                  </a:lnTo>
                  <a:lnTo>
                    <a:pt x="2330196" y="663321"/>
                  </a:lnTo>
                  <a:lnTo>
                    <a:pt x="2438387" y="663321"/>
                  </a:lnTo>
                  <a:lnTo>
                    <a:pt x="2438387" y="466725"/>
                  </a:lnTo>
                  <a:close/>
                </a:path>
                <a:path w="3759834" h="1943735">
                  <a:moveTo>
                    <a:pt x="2551176" y="893445"/>
                  </a:moveTo>
                  <a:lnTo>
                    <a:pt x="2551176" y="893445"/>
                  </a:lnTo>
                  <a:lnTo>
                    <a:pt x="944880" y="893445"/>
                  </a:lnTo>
                  <a:lnTo>
                    <a:pt x="944880" y="1090041"/>
                  </a:lnTo>
                  <a:lnTo>
                    <a:pt x="2551176" y="1090041"/>
                  </a:lnTo>
                  <a:lnTo>
                    <a:pt x="2551176" y="893445"/>
                  </a:lnTo>
                  <a:close/>
                </a:path>
                <a:path w="3759834" h="1943735">
                  <a:moveTo>
                    <a:pt x="2589263" y="680085"/>
                  </a:moveTo>
                  <a:lnTo>
                    <a:pt x="2589263" y="680085"/>
                  </a:lnTo>
                  <a:lnTo>
                    <a:pt x="0" y="680085"/>
                  </a:lnTo>
                  <a:lnTo>
                    <a:pt x="0" y="876681"/>
                  </a:lnTo>
                  <a:lnTo>
                    <a:pt x="2589263" y="876681"/>
                  </a:lnTo>
                  <a:lnTo>
                    <a:pt x="2589263" y="680085"/>
                  </a:lnTo>
                  <a:close/>
                </a:path>
                <a:path w="3759834" h="1943735">
                  <a:moveTo>
                    <a:pt x="3101975" y="0"/>
                  </a:moveTo>
                  <a:lnTo>
                    <a:pt x="3101975" y="0"/>
                  </a:lnTo>
                  <a:lnTo>
                    <a:pt x="1998599" y="0"/>
                  </a:lnTo>
                  <a:lnTo>
                    <a:pt x="1998599" y="217932"/>
                  </a:lnTo>
                  <a:lnTo>
                    <a:pt x="3101975" y="217932"/>
                  </a:lnTo>
                  <a:lnTo>
                    <a:pt x="3101975" y="0"/>
                  </a:lnTo>
                  <a:close/>
                </a:path>
                <a:path w="3759834" h="1943735">
                  <a:moveTo>
                    <a:pt x="3459467" y="680085"/>
                  </a:moveTo>
                  <a:lnTo>
                    <a:pt x="3400044" y="680085"/>
                  </a:lnTo>
                  <a:lnTo>
                    <a:pt x="2589276" y="680085"/>
                  </a:lnTo>
                  <a:lnTo>
                    <a:pt x="2589276" y="876681"/>
                  </a:lnTo>
                  <a:lnTo>
                    <a:pt x="3400044" y="876681"/>
                  </a:lnTo>
                  <a:lnTo>
                    <a:pt x="3459467" y="876681"/>
                  </a:lnTo>
                  <a:lnTo>
                    <a:pt x="3459467" y="680085"/>
                  </a:lnTo>
                  <a:close/>
                </a:path>
                <a:path w="3759834" h="1943735">
                  <a:moveTo>
                    <a:pt x="3759708" y="1533588"/>
                  </a:moveTo>
                  <a:lnTo>
                    <a:pt x="3759708" y="1533588"/>
                  </a:lnTo>
                  <a:lnTo>
                    <a:pt x="1491996" y="1533588"/>
                  </a:lnTo>
                  <a:lnTo>
                    <a:pt x="1491996" y="1730184"/>
                  </a:lnTo>
                  <a:lnTo>
                    <a:pt x="3759708" y="1730184"/>
                  </a:lnTo>
                  <a:lnTo>
                    <a:pt x="3759708" y="1533588"/>
                  </a:lnTo>
                  <a:close/>
                </a:path>
                <a:path w="3759834" h="1943735">
                  <a:moveTo>
                    <a:pt x="3759708" y="1320228"/>
                  </a:moveTo>
                  <a:lnTo>
                    <a:pt x="3717036" y="1320228"/>
                  </a:lnTo>
                  <a:lnTo>
                    <a:pt x="3133344" y="1320228"/>
                  </a:lnTo>
                  <a:lnTo>
                    <a:pt x="3034284" y="1320228"/>
                  </a:lnTo>
                  <a:lnTo>
                    <a:pt x="2432304" y="1320228"/>
                  </a:lnTo>
                  <a:lnTo>
                    <a:pt x="2432304" y="1516824"/>
                  </a:lnTo>
                  <a:lnTo>
                    <a:pt x="3034284" y="1516824"/>
                  </a:lnTo>
                  <a:lnTo>
                    <a:pt x="3133344" y="1516824"/>
                  </a:lnTo>
                  <a:lnTo>
                    <a:pt x="3717036" y="1516824"/>
                  </a:lnTo>
                  <a:lnTo>
                    <a:pt x="3759708" y="1516824"/>
                  </a:lnTo>
                  <a:lnTo>
                    <a:pt x="3759708" y="1320228"/>
                  </a:lnTo>
                  <a:close/>
                </a:path>
                <a:path w="3759834" h="1943735">
                  <a:moveTo>
                    <a:pt x="3759708" y="680085"/>
                  </a:moveTo>
                  <a:lnTo>
                    <a:pt x="3717036" y="680085"/>
                  </a:lnTo>
                  <a:lnTo>
                    <a:pt x="3459480" y="680085"/>
                  </a:lnTo>
                  <a:lnTo>
                    <a:pt x="3459480" y="876681"/>
                  </a:lnTo>
                  <a:lnTo>
                    <a:pt x="3717036" y="876681"/>
                  </a:lnTo>
                  <a:lnTo>
                    <a:pt x="3759708" y="876681"/>
                  </a:lnTo>
                  <a:lnTo>
                    <a:pt x="3759708" y="680085"/>
                  </a:lnTo>
                  <a:close/>
                </a:path>
                <a:path w="3759834" h="1943735">
                  <a:moveTo>
                    <a:pt x="3759708" y="466725"/>
                  </a:moveTo>
                  <a:lnTo>
                    <a:pt x="3759708" y="466725"/>
                  </a:lnTo>
                  <a:lnTo>
                    <a:pt x="2438400" y="466725"/>
                  </a:lnTo>
                  <a:lnTo>
                    <a:pt x="2438400" y="663321"/>
                  </a:lnTo>
                  <a:lnTo>
                    <a:pt x="3759708" y="663321"/>
                  </a:lnTo>
                  <a:lnTo>
                    <a:pt x="3759708" y="4667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01156" y="4260786"/>
              <a:ext cx="1696720" cy="196850"/>
            </a:xfrm>
            <a:custGeom>
              <a:avLst/>
              <a:gdLst/>
              <a:ahLst/>
              <a:cxnLst/>
              <a:rect l="l" t="t" r="r" b="b"/>
              <a:pathLst>
                <a:path w="1696720" h="196850">
                  <a:moveTo>
                    <a:pt x="1696212" y="0"/>
                  </a:moveTo>
                  <a:lnTo>
                    <a:pt x="1696212" y="0"/>
                  </a:lnTo>
                  <a:lnTo>
                    <a:pt x="0" y="0"/>
                  </a:lnTo>
                  <a:lnTo>
                    <a:pt x="0" y="196596"/>
                  </a:lnTo>
                  <a:lnTo>
                    <a:pt x="1696212" y="196596"/>
                  </a:lnTo>
                  <a:lnTo>
                    <a:pt x="1696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7983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Times New Roman"/>
                <a:cs typeface="Times New Roman"/>
              </a:rPr>
              <a:t>Problem</a:t>
            </a:r>
            <a:r>
              <a:rPr dirty="0" sz="4000" spc="-22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Statement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26670" marR="508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Times New Roman"/>
                <a:cs typeface="Times New Roman"/>
              </a:rPr>
              <a:t>Understand</a:t>
            </a:r>
            <a:r>
              <a:rPr dirty="0" spc="254" b="1">
                <a:latin typeface="Times New Roman"/>
                <a:cs typeface="Times New Roman"/>
              </a:rPr>
              <a:t>   </a:t>
            </a:r>
            <a:r>
              <a:rPr dirty="0" b="1">
                <a:latin typeface="Times New Roman"/>
                <a:cs typeface="Times New Roman"/>
              </a:rPr>
              <a:t>Effectiveness:</a:t>
            </a:r>
            <a:r>
              <a:rPr dirty="0" spc="265" b="1">
                <a:latin typeface="Times New Roman"/>
                <a:cs typeface="Times New Roman"/>
              </a:rPr>
              <a:t>   </a:t>
            </a:r>
            <a:r>
              <a:rPr dirty="0"/>
              <a:t>Determined</a:t>
            </a:r>
            <a:r>
              <a:rPr dirty="0" spc="254"/>
              <a:t>   </a:t>
            </a:r>
            <a:r>
              <a:rPr dirty="0" spc="-25"/>
              <a:t>the </a:t>
            </a:r>
            <a:r>
              <a:rPr dirty="0"/>
              <a:t>effectiveness</a:t>
            </a:r>
            <a:r>
              <a:rPr dirty="0" spc="155"/>
              <a:t> </a:t>
            </a:r>
            <a:r>
              <a:rPr dirty="0"/>
              <a:t>of</a:t>
            </a:r>
            <a:r>
              <a:rPr dirty="0" spc="130"/>
              <a:t> </a:t>
            </a:r>
            <a:r>
              <a:rPr dirty="0"/>
              <a:t>different</a:t>
            </a:r>
            <a:r>
              <a:rPr dirty="0" spc="150"/>
              <a:t> </a:t>
            </a:r>
            <a:r>
              <a:rPr dirty="0"/>
              <a:t>drugs</a:t>
            </a:r>
            <a:r>
              <a:rPr dirty="0" spc="150"/>
              <a:t> </a:t>
            </a:r>
            <a:r>
              <a:rPr dirty="0"/>
              <a:t>in</a:t>
            </a:r>
            <a:r>
              <a:rPr dirty="0" spc="160"/>
              <a:t> </a:t>
            </a:r>
            <a:r>
              <a:rPr dirty="0"/>
              <a:t>treating</a:t>
            </a:r>
            <a:r>
              <a:rPr dirty="0" spc="140"/>
              <a:t> </a:t>
            </a:r>
            <a:r>
              <a:rPr dirty="0" spc="-10"/>
              <a:t>specific </a:t>
            </a:r>
            <a:r>
              <a:rPr dirty="0"/>
              <a:t>medical</a:t>
            </a:r>
            <a:r>
              <a:rPr dirty="0" spc="-15"/>
              <a:t> </a:t>
            </a:r>
            <a:r>
              <a:rPr dirty="0"/>
              <a:t>conditions</a:t>
            </a:r>
            <a:r>
              <a:rPr dirty="0" spc="-15"/>
              <a:t> </a:t>
            </a:r>
            <a:r>
              <a:rPr dirty="0"/>
              <a:t>based</a:t>
            </a:r>
            <a:r>
              <a:rPr dirty="0" spc="-55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/>
              <a:t>user</a:t>
            </a:r>
            <a:r>
              <a:rPr dirty="0" spc="-30"/>
              <a:t> </a:t>
            </a:r>
            <a:r>
              <a:rPr dirty="0" spc="-10"/>
              <a:t>reviews.</a:t>
            </a:r>
          </a:p>
          <a:p>
            <a:pPr algn="just" marL="12700" marR="5080">
              <a:lnSpc>
                <a:spcPct val="98900"/>
              </a:lnSpc>
              <a:spcBef>
                <a:spcPts val="1485"/>
              </a:spcBef>
            </a:pPr>
            <a:r>
              <a:rPr dirty="0" b="1">
                <a:latin typeface="Times New Roman"/>
                <a:cs typeface="Times New Roman"/>
              </a:rPr>
              <a:t>Identify</a:t>
            </a:r>
            <a:r>
              <a:rPr dirty="0" spc="120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Side</a:t>
            </a:r>
            <a:r>
              <a:rPr dirty="0" spc="120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Effects:</a:t>
            </a:r>
            <a:r>
              <a:rPr dirty="0" spc="120" b="1">
                <a:latin typeface="Times New Roman"/>
                <a:cs typeface="Times New Roman"/>
              </a:rPr>
              <a:t>  </a:t>
            </a:r>
            <a:r>
              <a:rPr dirty="0"/>
              <a:t>Identified</a:t>
            </a:r>
            <a:r>
              <a:rPr dirty="0" spc="130"/>
              <a:t>  </a:t>
            </a:r>
            <a:r>
              <a:rPr dirty="0"/>
              <a:t>common</a:t>
            </a:r>
            <a:r>
              <a:rPr dirty="0" spc="125"/>
              <a:t>  </a:t>
            </a:r>
            <a:r>
              <a:rPr dirty="0" spc="-20"/>
              <a:t>side </a:t>
            </a:r>
            <a:r>
              <a:rPr dirty="0"/>
              <a:t>effects</a:t>
            </a:r>
            <a:r>
              <a:rPr dirty="0" spc="114"/>
              <a:t> </a:t>
            </a:r>
            <a:r>
              <a:rPr dirty="0"/>
              <a:t>associated</a:t>
            </a:r>
            <a:r>
              <a:rPr dirty="0" spc="130"/>
              <a:t> </a:t>
            </a:r>
            <a:r>
              <a:rPr dirty="0"/>
              <a:t>with</a:t>
            </a:r>
            <a:r>
              <a:rPr dirty="0" spc="110"/>
              <a:t> </a:t>
            </a:r>
            <a:r>
              <a:rPr dirty="0"/>
              <a:t>different</a:t>
            </a:r>
            <a:r>
              <a:rPr dirty="0" spc="125"/>
              <a:t> </a:t>
            </a:r>
            <a:r>
              <a:rPr dirty="0"/>
              <a:t>medications</a:t>
            </a:r>
            <a:r>
              <a:rPr dirty="0" spc="125"/>
              <a:t> </a:t>
            </a:r>
            <a:r>
              <a:rPr dirty="0"/>
              <a:t>to</a:t>
            </a:r>
            <a:r>
              <a:rPr dirty="0" spc="120"/>
              <a:t> </a:t>
            </a:r>
            <a:r>
              <a:rPr dirty="0" spc="-25"/>
              <a:t>aid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better</a:t>
            </a:r>
            <a:r>
              <a:rPr dirty="0" spc="-30"/>
              <a:t> </a:t>
            </a:r>
            <a:r>
              <a:rPr dirty="0"/>
              <a:t>understanding</a:t>
            </a:r>
            <a:r>
              <a:rPr dirty="0" spc="-45"/>
              <a:t> </a:t>
            </a:r>
            <a:r>
              <a:rPr dirty="0"/>
              <a:t>their</a:t>
            </a:r>
            <a:r>
              <a:rPr dirty="0" spc="-20"/>
              <a:t> </a:t>
            </a:r>
            <a:r>
              <a:rPr dirty="0"/>
              <a:t>safety</a:t>
            </a:r>
            <a:r>
              <a:rPr dirty="0" spc="-20"/>
              <a:t> </a:t>
            </a:r>
            <a:r>
              <a:rPr dirty="0" spc="-10"/>
              <a:t>profiles.</a:t>
            </a:r>
          </a:p>
          <a:p>
            <a:pPr>
              <a:lnSpc>
                <a:spcPct val="100000"/>
              </a:lnSpc>
              <a:spcBef>
                <a:spcPts val="270"/>
              </a:spcBef>
            </a:pPr>
          </a:p>
          <a:p>
            <a:pPr algn="just" marL="26670" marR="5080">
              <a:lnSpc>
                <a:spcPct val="100000"/>
              </a:lnSpc>
            </a:pPr>
            <a:r>
              <a:rPr dirty="0" b="1">
                <a:latin typeface="Times New Roman"/>
                <a:cs typeface="Times New Roman"/>
              </a:rPr>
              <a:t>Explore</a:t>
            </a:r>
            <a:r>
              <a:rPr dirty="0" spc="47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Sentiment:</a:t>
            </a:r>
            <a:r>
              <a:rPr dirty="0" spc="459" b="1">
                <a:latin typeface="Times New Roman"/>
                <a:cs typeface="Times New Roman"/>
              </a:rPr>
              <a:t> </a:t>
            </a:r>
            <a:r>
              <a:rPr dirty="0"/>
              <a:t>Analyzed</a:t>
            </a:r>
            <a:r>
              <a:rPr dirty="0" spc="480"/>
              <a:t> </a:t>
            </a:r>
            <a:r>
              <a:rPr dirty="0"/>
              <a:t>the</a:t>
            </a:r>
            <a:r>
              <a:rPr dirty="0" spc="475"/>
              <a:t> </a:t>
            </a:r>
            <a:r>
              <a:rPr dirty="0"/>
              <a:t>sentiment</a:t>
            </a:r>
            <a:r>
              <a:rPr dirty="0" spc="480"/>
              <a:t> </a:t>
            </a:r>
            <a:r>
              <a:rPr dirty="0" spc="-25"/>
              <a:t>of </a:t>
            </a:r>
            <a:r>
              <a:rPr dirty="0"/>
              <a:t>drug</a:t>
            </a:r>
            <a:r>
              <a:rPr dirty="0" spc="80"/>
              <a:t> </a:t>
            </a:r>
            <a:r>
              <a:rPr dirty="0"/>
              <a:t>reviews</a:t>
            </a:r>
            <a:r>
              <a:rPr dirty="0" spc="75"/>
              <a:t> </a:t>
            </a:r>
            <a:r>
              <a:rPr dirty="0"/>
              <a:t>to</a:t>
            </a:r>
            <a:r>
              <a:rPr dirty="0" spc="90"/>
              <a:t> </a:t>
            </a:r>
            <a:r>
              <a:rPr dirty="0"/>
              <a:t>gauge</a:t>
            </a:r>
            <a:r>
              <a:rPr dirty="0" spc="85"/>
              <a:t> </a:t>
            </a:r>
            <a:r>
              <a:rPr dirty="0"/>
              <a:t>overall</a:t>
            </a:r>
            <a:r>
              <a:rPr dirty="0" spc="85"/>
              <a:t> </a:t>
            </a:r>
            <a:r>
              <a:rPr dirty="0"/>
              <a:t>user</a:t>
            </a:r>
            <a:r>
              <a:rPr dirty="0" spc="90"/>
              <a:t> </a:t>
            </a:r>
            <a:r>
              <a:rPr dirty="0"/>
              <a:t>satisfaction</a:t>
            </a:r>
            <a:r>
              <a:rPr dirty="0" spc="95"/>
              <a:t> </a:t>
            </a:r>
            <a:r>
              <a:rPr dirty="0" spc="-25"/>
              <a:t>and </a:t>
            </a:r>
            <a:r>
              <a:rPr dirty="0"/>
              <a:t>perception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different</a:t>
            </a:r>
            <a:r>
              <a:rPr dirty="0" spc="-35"/>
              <a:t> </a:t>
            </a:r>
            <a:r>
              <a:rPr dirty="0" spc="-10"/>
              <a:t>medications.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</a:p>
          <a:p>
            <a:pPr algn="just" marL="26670" marR="5715">
              <a:lnSpc>
                <a:spcPct val="100000"/>
              </a:lnSpc>
            </a:pPr>
            <a:r>
              <a:rPr dirty="0" b="1">
                <a:latin typeface="Times New Roman"/>
                <a:cs typeface="Times New Roman"/>
              </a:rPr>
              <a:t>Model</a:t>
            </a:r>
            <a:r>
              <a:rPr dirty="0" spc="40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Building:</a:t>
            </a:r>
            <a:r>
              <a:rPr dirty="0" spc="400" b="1">
                <a:latin typeface="Times New Roman"/>
                <a:cs typeface="Times New Roman"/>
              </a:rPr>
              <a:t> </a:t>
            </a:r>
            <a:r>
              <a:rPr dirty="0"/>
              <a:t>Implemented</a:t>
            </a:r>
            <a:r>
              <a:rPr dirty="0" spc="400"/>
              <a:t> </a:t>
            </a:r>
            <a:r>
              <a:rPr dirty="0"/>
              <a:t>machine</a:t>
            </a:r>
            <a:r>
              <a:rPr dirty="0" spc="390"/>
              <a:t> </a:t>
            </a:r>
            <a:r>
              <a:rPr dirty="0" spc="-10"/>
              <a:t>learning </a:t>
            </a:r>
            <a:r>
              <a:rPr dirty="0"/>
              <a:t>and</a:t>
            </a:r>
            <a:r>
              <a:rPr dirty="0" spc="260"/>
              <a:t>  </a:t>
            </a:r>
            <a:r>
              <a:rPr dirty="0"/>
              <a:t>deep</a:t>
            </a:r>
            <a:r>
              <a:rPr dirty="0" spc="260"/>
              <a:t>  </a:t>
            </a:r>
            <a:r>
              <a:rPr dirty="0"/>
              <a:t>learning</a:t>
            </a:r>
            <a:r>
              <a:rPr dirty="0" spc="260"/>
              <a:t>  </a:t>
            </a:r>
            <a:r>
              <a:rPr dirty="0"/>
              <a:t>models</a:t>
            </a:r>
            <a:r>
              <a:rPr dirty="0" spc="260"/>
              <a:t>  </a:t>
            </a:r>
            <a:r>
              <a:rPr dirty="0"/>
              <a:t>to</a:t>
            </a:r>
            <a:r>
              <a:rPr dirty="0" spc="265"/>
              <a:t>  </a:t>
            </a:r>
            <a:r>
              <a:rPr dirty="0"/>
              <a:t>classify</a:t>
            </a:r>
            <a:r>
              <a:rPr dirty="0" spc="245"/>
              <a:t>  </a:t>
            </a:r>
            <a:r>
              <a:rPr dirty="0" spc="-10"/>
              <a:t>drugs </a:t>
            </a:r>
            <a:r>
              <a:rPr dirty="0"/>
              <a:t>effectiveness</a:t>
            </a:r>
            <a:r>
              <a:rPr dirty="0" spc="-10"/>
              <a:t> </a:t>
            </a:r>
            <a:r>
              <a:rPr dirty="0"/>
              <a:t>based</a:t>
            </a:r>
            <a:r>
              <a:rPr dirty="0" spc="-50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/>
              <a:t>reviews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0"/>
              <a:t> ratings.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787438" y="1520063"/>
            <a:ext cx="3321050" cy="3095625"/>
            <a:chOff x="787438" y="1520063"/>
            <a:chExt cx="3321050" cy="309562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247" y="1584960"/>
              <a:ext cx="2173986" cy="303047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438" y="1520063"/>
              <a:ext cx="2173071" cy="303015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44295" y="2531237"/>
              <a:ext cx="1704975" cy="1962785"/>
            </a:xfrm>
            <a:custGeom>
              <a:avLst/>
              <a:gdLst/>
              <a:ahLst/>
              <a:cxnLst/>
              <a:rect l="l" t="t" r="r" b="b"/>
              <a:pathLst>
                <a:path w="1704975" h="1962785">
                  <a:moveTo>
                    <a:pt x="696976" y="0"/>
                  </a:moveTo>
                  <a:lnTo>
                    <a:pt x="0" y="1491551"/>
                  </a:lnTo>
                  <a:lnTo>
                    <a:pt x="1007745" y="1962403"/>
                  </a:lnTo>
                  <a:lnTo>
                    <a:pt x="1704721" y="470788"/>
                  </a:lnTo>
                  <a:lnTo>
                    <a:pt x="696976" y="0"/>
                  </a:lnTo>
                  <a:close/>
                </a:path>
              </a:pathLst>
            </a:custGeom>
            <a:solidFill>
              <a:srgbClr val="F7D2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33056" y="2928238"/>
              <a:ext cx="928369" cy="1565910"/>
            </a:xfrm>
            <a:custGeom>
              <a:avLst/>
              <a:gdLst/>
              <a:ahLst/>
              <a:cxnLst/>
              <a:rect l="l" t="t" r="r" b="b"/>
              <a:pathLst>
                <a:path w="928369" h="1565910">
                  <a:moveTo>
                    <a:pt x="227355" y="660527"/>
                  </a:moveTo>
                  <a:lnTo>
                    <a:pt x="197942" y="646811"/>
                  </a:lnTo>
                  <a:lnTo>
                    <a:pt x="0" y="1070394"/>
                  </a:lnTo>
                  <a:lnTo>
                    <a:pt x="29400" y="1084135"/>
                  </a:lnTo>
                  <a:lnTo>
                    <a:pt x="227355" y="660527"/>
                  </a:lnTo>
                  <a:close/>
                </a:path>
                <a:path w="928369" h="1565910">
                  <a:moveTo>
                    <a:pt x="300824" y="694817"/>
                  </a:moveTo>
                  <a:lnTo>
                    <a:pt x="271487" y="681101"/>
                  </a:lnTo>
                  <a:lnTo>
                    <a:pt x="73507" y="1104747"/>
                  </a:lnTo>
                  <a:lnTo>
                    <a:pt x="102908" y="1118476"/>
                  </a:lnTo>
                  <a:lnTo>
                    <a:pt x="300824" y="694817"/>
                  </a:lnTo>
                  <a:close/>
                </a:path>
                <a:path w="928369" h="1565910">
                  <a:moveTo>
                    <a:pt x="373087" y="728599"/>
                  </a:moveTo>
                  <a:lnTo>
                    <a:pt x="345020" y="715518"/>
                  </a:lnTo>
                  <a:lnTo>
                    <a:pt x="147078" y="1139113"/>
                  </a:lnTo>
                  <a:lnTo>
                    <a:pt x="175145" y="1152232"/>
                  </a:lnTo>
                  <a:lnTo>
                    <a:pt x="373087" y="728599"/>
                  </a:lnTo>
                  <a:close/>
                </a:path>
                <a:path w="928369" h="1565910">
                  <a:moveTo>
                    <a:pt x="928204" y="1331531"/>
                  </a:moveTo>
                  <a:lnTo>
                    <a:pt x="921550" y="1278394"/>
                  </a:lnTo>
                  <a:lnTo>
                    <a:pt x="913257" y="1225588"/>
                  </a:lnTo>
                  <a:lnTo>
                    <a:pt x="903414" y="1173162"/>
                  </a:lnTo>
                  <a:lnTo>
                    <a:pt x="892098" y="1121194"/>
                  </a:lnTo>
                  <a:lnTo>
                    <a:pt x="879398" y="1069708"/>
                  </a:lnTo>
                  <a:lnTo>
                    <a:pt x="865390" y="1018781"/>
                  </a:lnTo>
                  <a:lnTo>
                    <a:pt x="850188" y="968425"/>
                  </a:lnTo>
                  <a:lnTo>
                    <a:pt x="833856" y="918730"/>
                  </a:lnTo>
                  <a:lnTo>
                    <a:pt x="816483" y="869734"/>
                  </a:lnTo>
                  <a:lnTo>
                    <a:pt x="798169" y="821474"/>
                  </a:lnTo>
                  <a:lnTo>
                    <a:pt x="778992" y="774014"/>
                  </a:lnTo>
                  <a:lnTo>
                    <a:pt x="759028" y="727392"/>
                  </a:lnTo>
                  <a:lnTo>
                    <a:pt x="738378" y="681685"/>
                  </a:lnTo>
                  <a:lnTo>
                    <a:pt x="717130" y="636905"/>
                  </a:lnTo>
                  <a:lnTo>
                    <a:pt x="688644" y="578091"/>
                  </a:lnTo>
                  <a:lnTo>
                    <a:pt x="659599" y="521157"/>
                  </a:lnTo>
                  <a:lnTo>
                    <a:pt x="630174" y="466191"/>
                  </a:lnTo>
                  <a:lnTo>
                    <a:pt x="600583" y="413308"/>
                  </a:lnTo>
                  <a:lnTo>
                    <a:pt x="571030" y="362623"/>
                  </a:lnTo>
                  <a:lnTo>
                    <a:pt x="541718" y="314236"/>
                  </a:lnTo>
                  <a:lnTo>
                    <a:pt x="512851" y="268262"/>
                  </a:lnTo>
                  <a:lnTo>
                    <a:pt x="484644" y="224802"/>
                  </a:lnTo>
                  <a:lnTo>
                    <a:pt x="457288" y="183959"/>
                  </a:lnTo>
                  <a:lnTo>
                    <a:pt x="430999" y="145859"/>
                  </a:lnTo>
                  <a:lnTo>
                    <a:pt x="405980" y="110578"/>
                  </a:lnTo>
                  <a:lnTo>
                    <a:pt x="382422" y="78257"/>
                  </a:lnTo>
                  <a:lnTo>
                    <a:pt x="340563" y="22860"/>
                  </a:lnTo>
                  <a:lnTo>
                    <a:pt x="322668" y="0"/>
                  </a:lnTo>
                  <a:lnTo>
                    <a:pt x="236512" y="184404"/>
                  </a:lnTo>
                  <a:lnTo>
                    <a:pt x="255485" y="210312"/>
                  </a:lnTo>
                  <a:lnTo>
                    <a:pt x="275564" y="238315"/>
                  </a:lnTo>
                  <a:lnTo>
                    <a:pt x="318439" y="300380"/>
                  </a:lnTo>
                  <a:lnTo>
                    <a:pt x="340995" y="334276"/>
                  </a:lnTo>
                  <a:lnTo>
                    <a:pt x="364121" y="369976"/>
                  </a:lnTo>
                  <a:lnTo>
                    <a:pt x="387692" y="407428"/>
                  </a:lnTo>
                  <a:lnTo>
                    <a:pt x="411581" y="446532"/>
                  </a:lnTo>
                  <a:lnTo>
                    <a:pt x="435660" y="487235"/>
                  </a:lnTo>
                  <a:lnTo>
                    <a:pt x="459790" y="529437"/>
                  </a:lnTo>
                  <a:lnTo>
                    <a:pt x="483870" y="573087"/>
                  </a:lnTo>
                  <a:lnTo>
                    <a:pt x="507758" y="618096"/>
                  </a:lnTo>
                  <a:lnTo>
                    <a:pt x="531317" y="664400"/>
                  </a:lnTo>
                  <a:lnTo>
                    <a:pt x="554431" y="711911"/>
                  </a:lnTo>
                  <a:lnTo>
                    <a:pt x="576973" y="760564"/>
                  </a:lnTo>
                  <a:lnTo>
                    <a:pt x="598805" y="810285"/>
                  </a:lnTo>
                  <a:lnTo>
                    <a:pt x="619810" y="860983"/>
                  </a:lnTo>
                  <a:lnTo>
                    <a:pt x="639851" y="912609"/>
                  </a:lnTo>
                  <a:lnTo>
                    <a:pt x="658812" y="965073"/>
                  </a:lnTo>
                  <a:lnTo>
                    <a:pt x="676567" y="1018298"/>
                  </a:lnTo>
                  <a:lnTo>
                    <a:pt x="692975" y="1072222"/>
                  </a:lnTo>
                  <a:lnTo>
                    <a:pt x="707910" y="1126756"/>
                  </a:lnTo>
                  <a:lnTo>
                    <a:pt x="721245" y="1181836"/>
                  </a:lnTo>
                  <a:lnTo>
                    <a:pt x="732866" y="1237373"/>
                  </a:lnTo>
                  <a:lnTo>
                    <a:pt x="742632" y="1293304"/>
                  </a:lnTo>
                  <a:lnTo>
                    <a:pt x="750417" y="1349565"/>
                  </a:lnTo>
                  <a:lnTo>
                    <a:pt x="756094" y="1406055"/>
                  </a:lnTo>
                  <a:lnTo>
                    <a:pt x="760780" y="1481874"/>
                  </a:lnTo>
                  <a:lnTo>
                    <a:pt x="761022" y="1500873"/>
                  </a:lnTo>
                  <a:lnTo>
                    <a:pt x="760984" y="1519758"/>
                  </a:lnTo>
                  <a:lnTo>
                    <a:pt x="761453" y="1538554"/>
                  </a:lnTo>
                  <a:lnTo>
                    <a:pt x="818984" y="1565402"/>
                  </a:lnTo>
                  <a:lnTo>
                    <a:pt x="928204" y="1331531"/>
                  </a:lnTo>
                  <a:close/>
                </a:path>
              </a:pathLst>
            </a:custGeom>
            <a:solidFill>
              <a:srgbClr val="EEEDF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5852" y="3848100"/>
              <a:ext cx="788670" cy="68961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635582" y="3849466"/>
              <a:ext cx="673735" cy="573405"/>
            </a:xfrm>
            <a:custGeom>
              <a:avLst/>
              <a:gdLst/>
              <a:ahLst/>
              <a:cxnLst/>
              <a:rect l="l" t="t" r="r" b="b"/>
              <a:pathLst>
                <a:path w="673735" h="573404">
                  <a:moveTo>
                    <a:pt x="549942" y="0"/>
                  </a:moveTo>
                  <a:lnTo>
                    <a:pt x="503518" y="4660"/>
                  </a:lnTo>
                  <a:lnTo>
                    <a:pt x="460296" y="25798"/>
                  </a:lnTo>
                  <a:lnTo>
                    <a:pt x="53007" y="332820"/>
                  </a:lnTo>
                  <a:lnTo>
                    <a:pt x="23697" y="363701"/>
                  </a:lnTo>
                  <a:lnTo>
                    <a:pt x="5822" y="401187"/>
                  </a:lnTo>
                  <a:lnTo>
                    <a:pt x="0" y="441913"/>
                  </a:lnTo>
                  <a:lnTo>
                    <a:pt x="6844" y="482514"/>
                  </a:lnTo>
                  <a:lnTo>
                    <a:pt x="26972" y="519625"/>
                  </a:lnTo>
                  <a:lnTo>
                    <a:pt x="79130" y="561695"/>
                  </a:lnTo>
                  <a:lnTo>
                    <a:pt x="124159" y="573068"/>
                  </a:lnTo>
                  <a:lnTo>
                    <a:pt x="170570" y="568413"/>
                  </a:lnTo>
                  <a:lnTo>
                    <a:pt x="213789" y="547298"/>
                  </a:lnTo>
                  <a:lnTo>
                    <a:pt x="416227" y="393349"/>
                  </a:lnTo>
                  <a:lnTo>
                    <a:pt x="620316" y="239412"/>
                  </a:lnTo>
                  <a:lnTo>
                    <a:pt x="650169" y="208620"/>
                  </a:lnTo>
                  <a:lnTo>
                    <a:pt x="667971" y="171345"/>
                  </a:lnTo>
                  <a:lnTo>
                    <a:pt x="673525" y="130871"/>
                  </a:lnTo>
                  <a:lnTo>
                    <a:pt x="666638" y="90481"/>
                  </a:lnTo>
                  <a:lnTo>
                    <a:pt x="647113" y="53459"/>
                  </a:lnTo>
                  <a:lnTo>
                    <a:pt x="595010" y="11391"/>
                  </a:lnTo>
                  <a:lnTo>
                    <a:pt x="549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35582" y="3849466"/>
              <a:ext cx="673735" cy="573405"/>
            </a:xfrm>
            <a:custGeom>
              <a:avLst/>
              <a:gdLst/>
              <a:ahLst/>
              <a:cxnLst/>
              <a:rect l="l" t="t" r="r" b="b"/>
              <a:pathLst>
                <a:path w="673735" h="573404">
                  <a:moveTo>
                    <a:pt x="634159" y="38409"/>
                  </a:moveTo>
                  <a:lnTo>
                    <a:pt x="595010" y="11391"/>
                  </a:lnTo>
                  <a:lnTo>
                    <a:pt x="549942" y="0"/>
                  </a:lnTo>
                  <a:lnTo>
                    <a:pt x="503518" y="4660"/>
                  </a:lnTo>
                  <a:lnTo>
                    <a:pt x="460296" y="25798"/>
                  </a:lnTo>
                  <a:lnTo>
                    <a:pt x="257096" y="178884"/>
                  </a:lnTo>
                  <a:lnTo>
                    <a:pt x="53007" y="332820"/>
                  </a:lnTo>
                  <a:lnTo>
                    <a:pt x="23697" y="363701"/>
                  </a:lnTo>
                  <a:lnTo>
                    <a:pt x="5822" y="401187"/>
                  </a:lnTo>
                  <a:lnTo>
                    <a:pt x="0" y="441913"/>
                  </a:lnTo>
                  <a:lnTo>
                    <a:pt x="6844" y="482514"/>
                  </a:lnTo>
                  <a:lnTo>
                    <a:pt x="26972" y="519625"/>
                  </a:lnTo>
                  <a:lnTo>
                    <a:pt x="79130" y="561695"/>
                  </a:lnTo>
                  <a:lnTo>
                    <a:pt x="124159" y="573068"/>
                  </a:lnTo>
                  <a:lnTo>
                    <a:pt x="170570" y="568413"/>
                  </a:lnTo>
                  <a:lnTo>
                    <a:pt x="213789" y="547298"/>
                  </a:lnTo>
                  <a:lnTo>
                    <a:pt x="416227" y="393349"/>
                  </a:lnTo>
                  <a:lnTo>
                    <a:pt x="620316" y="239412"/>
                  </a:lnTo>
                  <a:lnTo>
                    <a:pt x="650169" y="208620"/>
                  </a:lnTo>
                  <a:lnTo>
                    <a:pt x="667971" y="171345"/>
                  </a:lnTo>
                  <a:lnTo>
                    <a:pt x="673525" y="130871"/>
                  </a:lnTo>
                  <a:lnTo>
                    <a:pt x="666638" y="90481"/>
                  </a:lnTo>
                  <a:lnTo>
                    <a:pt x="647113" y="53459"/>
                  </a:lnTo>
                  <a:lnTo>
                    <a:pt x="643176" y="48036"/>
                  </a:lnTo>
                  <a:lnTo>
                    <a:pt x="638731" y="43006"/>
                  </a:lnTo>
                  <a:lnTo>
                    <a:pt x="634159" y="38409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35204" y="4030217"/>
              <a:ext cx="418465" cy="393065"/>
            </a:xfrm>
            <a:custGeom>
              <a:avLst/>
              <a:gdLst/>
              <a:ahLst/>
              <a:cxnLst/>
              <a:rect l="l" t="t" r="r" b="b"/>
              <a:pathLst>
                <a:path w="418464" h="393064">
                  <a:moveTo>
                    <a:pt x="256966" y="0"/>
                  </a:moveTo>
                  <a:lnTo>
                    <a:pt x="52623" y="154127"/>
                  </a:lnTo>
                  <a:lnTo>
                    <a:pt x="23398" y="183952"/>
                  </a:lnTo>
                  <a:lnTo>
                    <a:pt x="5694" y="220473"/>
                  </a:lnTo>
                  <a:lnTo>
                    <a:pt x="0" y="260610"/>
                  </a:lnTo>
                  <a:lnTo>
                    <a:pt x="6802" y="301286"/>
                  </a:lnTo>
                  <a:lnTo>
                    <a:pt x="26588" y="339420"/>
                  </a:lnTo>
                  <a:lnTo>
                    <a:pt x="78767" y="381259"/>
                  </a:lnTo>
                  <a:lnTo>
                    <a:pt x="124108" y="392561"/>
                  </a:lnTo>
                  <a:lnTo>
                    <a:pt x="170664" y="387926"/>
                  </a:lnTo>
                  <a:lnTo>
                    <a:pt x="213659" y="367106"/>
                  </a:lnTo>
                  <a:lnTo>
                    <a:pt x="418002" y="213004"/>
                  </a:lnTo>
                  <a:lnTo>
                    <a:pt x="256966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893059" y="3849457"/>
              <a:ext cx="417195" cy="393065"/>
            </a:xfrm>
            <a:custGeom>
              <a:avLst/>
              <a:gdLst/>
              <a:ahLst/>
              <a:cxnLst/>
              <a:rect l="l" t="t" r="r" b="b"/>
              <a:pathLst>
                <a:path w="417195" h="393064">
                  <a:moveTo>
                    <a:pt x="293242" y="0"/>
                  </a:moveTo>
                  <a:lnTo>
                    <a:pt x="246249" y="4548"/>
                  </a:lnTo>
                  <a:lnTo>
                    <a:pt x="202564" y="25833"/>
                  </a:lnTo>
                  <a:lnTo>
                    <a:pt x="0" y="179909"/>
                  </a:lnTo>
                  <a:lnTo>
                    <a:pt x="161035" y="392926"/>
                  </a:lnTo>
                  <a:lnTo>
                    <a:pt x="363600" y="240526"/>
                  </a:lnTo>
                  <a:lnTo>
                    <a:pt x="393173" y="209356"/>
                  </a:lnTo>
                  <a:lnTo>
                    <a:pt x="410962" y="171906"/>
                  </a:lnTo>
                  <a:lnTo>
                    <a:pt x="416645" y="131256"/>
                  </a:lnTo>
                  <a:lnTo>
                    <a:pt x="409898" y="90484"/>
                  </a:lnTo>
                  <a:lnTo>
                    <a:pt x="390398" y="52668"/>
                  </a:lnTo>
                  <a:lnTo>
                    <a:pt x="338903" y="11679"/>
                  </a:lnTo>
                  <a:lnTo>
                    <a:pt x="293242" y="0"/>
                  </a:lnTo>
                  <a:close/>
                </a:path>
              </a:pathLst>
            </a:custGeom>
            <a:solidFill>
              <a:srgbClr val="F46E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7268" y="2721863"/>
              <a:ext cx="820674" cy="64084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296987" y="2723481"/>
              <a:ext cx="706120" cy="524510"/>
            </a:xfrm>
            <a:custGeom>
              <a:avLst/>
              <a:gdLst/>
              <a:ahLst/>
              <a:cxnLst/>
              <a:rect l="l" t="t" r="r" b="b"/>
              <a:pathLst>
                <a:path w="706120" h="524510">
                  <a:moveTo>
                    <a:pt x="120325" y="0"/>
                  </a:moveTo>
                  <a:lnTo>
                    <a:pt x="80478" y="10181"/>
                  </a:lnTo>
                  <a:lnTo>
                    <a:pt x="45582" y="32018"/>
                  </a:lnTo>
                  <a:lnTo>
                    <a:pt x="18982" y="64803"/>
                  </a:lnTo>
                  <a:lnTo>
                    <a:pt x="0" y="129049"/>
                  </a:lnTo>
                  <a:lnTo>
                    <a:pt x="6727" y="175039"/>
                  </a:lnTo>
                  <a:lnTo>
                    <a:pt x="28789" y="216171"/>
                  </a:lnTo>
                  <a:lnTo>
                    <a:pt x="64829" y="248064"/>
                  </a:lnTo>
                  <a:lnTo>
                    <a:pt x="284412" y="376207"/>
                  </a:lnTo>
                  <a:lnTo>
                    <a:pt x="504757" y="505874"/>
                  </a:lnTo>
                  <a:lnTo>
                    <a:pt x="544593" y="521720"/>
                  </a:lnTo>
                  <a:lnTo>
                    <a:pt x="585826" y="523947"/>
                  </a:lnTo>
                  <a:lnTo>
                    <a:pt x="625339" y="513628"/>
                  </a:lnTo>
                  <a:lnTo>
                    <a:pt x="660018" y="491837"/>
                  </a:lnTo>
                  <a:lnTo>
                    <a:pt x="686748" y="459646"/>
                  </a:lnTo>
                  <a:lnTo>
                    <a:pt x="705731" y="395400"/>
                  </a:lnTo>
                  <a:lnTo>
                    <a:pt x="699004" y="349410"/>
                  </a:lnTo>
                  <a:lnTo>
                    <a:pt x="676941" y="308278"/>
                  </a:lnTo>
                  <a:lnTo>
                    <a:pt x="640901" y="276385"/>
                  </a:lnTo>
                  <a:lnTo>
                    <a:pt x="201481" y="17432"/>
                  </a:lnTo>
                  <a:lnTo>
                    <a:pt x="161775" y="2181"/>
                  </a:lnTo>
                  <a:lnTo>
                    <a:pt x="120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296987" y="2723481"/>
              <a:ext cx="706120" cy="524510"/>
            </a:xfrm>
            <a:custGeom>
              <a:avLst/>
              <a:gdLst/>
              <a:ahLst/>
              <a:cxnLst/>
              <a:rect l="l" t="t" r="r" b="b"/>
              <a:pathLst>
                <a:path w="706120" h="524510">
                  <a:moveTo>
                    <a:pt x="695765" y="441866"/>
                  </a:moveTo>
                  <a:lnTo>
                    <a:pt x="705731" y="395400"/>
                  </a:lnTo>
                  <a:lnTo>
                    <a:pt x="699004" y="349410"/>
                  </a:lnTo>
                  <a:lnTo>
                    <a:pt x="676941" y="308278"/>
                  </a:lnTo>
                  <a:lnTo>
                    <a:pt x="640901" y="276385"/>
                  </a:lnTo>
                  <a:lnTo>
                    <a:pt x="421699" y="147099"/>
                  </a:lnTo>
                  <a:lnTo>
                    <a:pt x="201481" y="17432"/>
                  </a:lnTo>
                  <a:lnTo>
                    <a:pt x="161775" y="2181"/>
                  </a:lnTo>
                  <a:lnTo>
                    <a:pt x="120325" y="0"/>
                  </a:lnTo>
                  <a:lnTo>
                    <a:pt x="80478" y="10181"/>
                  </a:lnTo>
                  <a:lnTo>
                    <a:pt x="45582" y="32018"/>
                  </a:lnTo>
                  <a:lnTo>
                    <a:pt x="18982" y="64803"/>
                  </a:lnTo>
                  <a:lnTo>
                    <a:pt x="0" y="129049"/>
                  </a:lnTo>
                  <a:lnTo>
                    <a:pt x="6727" y="175039"/>
                  </a:lnTo>
                  <a:lnTo>
                    <a:pt x="28789" y="216171"/>
                  </a:lnTo>
                  <a:lnTo>
                    <a:pt x="64829" y="248064"/>
                  </a:lnTo>
                  <a:lnTo>
                    <a:pt x="284412" y="376207"/>
                  </a:lnTo>
                  <a:lnTo>
                    <a:pt x="504757" y="505874"/>
                  </a:lnTo>
                  <a:lnTo>
                    <a:pt x="544593" y="521720"/>
                  </a:lnTo>
                  <a:lnTo>
                    <a:pt x="585826" y="523947"/>
                  </a:lnTo>
                  <a:lnTo>
                    <a:pt x="625339" y="513628"/>
                  </a:lnTo>
                  <a:lnTo>
                    <a:pt x="660018" y="491837"/>
                  </a:lnTo>
                  <a:lnTo>
                    <a:pt x="686748" y="459646"/>
                  </a:lnTo>
                  <a:lnTo>
                    <a:pt x="690304" y="453804"/>
                  </a:lnTo>
                  <a:lnTo>
                    <a:pt x="693225" y="447835"/>
                  </a:lnTo>
                  <a:lnTo>
                    <a:pt x="695765" y="441866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296404" y="2723027"/>
              <a:ext cx="421005" cy="378460"/>
            </a:xfrm>
            <a:custGeom>
              <a:avLst/>
              <a:gdLst/>
              <a:ahLst/>
              <a:cxnLst/>
              <a:rect l="l" t="t" r="r" b="b"/>
              <a:pathLst>
                <a:path w="421004" h="378460">
                  <a:moveTo>
                    <a:pt x="120668" y="0"/>
                  </a:moveTo>
                  <a:lnTo>
                    <a:pt x="81399" y="10104"/>
                  </a:lnTo>
                  <a:lnTo>
                    <a:pt x="46428" y="31973"/>
                  </a:lnTo>
                  <a:lnTo>
                    <a:pt x="18803" y="64876"/>
                  </a:lnTo>
                  <a:lnTo>
                    <a:pt x="0" y="128981"/>
                  </a:lnTo>
                  <a:lnTo>
                    <a:pt x="6897" y="175223"/>
                  </a:lnTo>
                  <a:lnTo>
                    <a:pt x="28987" y="216488"/>
                  </a:lnTo>
                  <a:lnTo>
                    <a:pt x="64650" y="248264"/>
                  </a:lnTo>
                  <a:lnTo>
                    <a:pt x="285122" y="378185"/>
                  </a:lnTo>
                  <a:lnTo>
                    <a:pt x="420377" y="147934"/>
                  </a:lnTo>
                  <a:lnTo>
                    <a:pt x="199905" y="18013"/>
                  </a:lnTo>
                  <a:lnTo>
                    <a:pt x="161186" y="2392"/>
                  </a:lnTo>
                  <a:lnTo>
                    <a:pt x="120668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82669" y="2871343"/>
              <a:ext cx="420370" cy="377190"/>
            </a:xfrm>
            <a:custGeom>
              <a:avLst/>
              <a:gdLst/>
              <a:ahLst/>
              <a:cxnLst/>
              <a:rect l="l" t="t" r="r" b="b"/>
              <a:pathLst>
                <a:path w="420370" h="377189">
                  <a:moveTo>
                    <a:pt x="135254" y="0"/>
                  </a:moveTo>
                  <a:lnTo>
                    <a:pt x="0" y="230250"/>
                  </a:lnTo>
                  <a:lnTo>
                    <a:pt x="218312" y="359156"/>
                  </a:lnTo>
                  <a:lnTo>
                    <a:pt x="258431" y="374556"/>
                  </a:lnTo>
                  <a:lnTo>
                    <a:pt x="299842" y="376686"/>
                  </a:lnTo>
                  <a:lnTo>
                    <a:pt x="339571" y="366416"/>
                  </a:lnTo>
                  <a:lnTo>
                    <a:pt x="374642" y="344619"/>
                  </a:lnTo>
                  <a:lnTo>
                    <a:pt x="402081" y="312165"/>
                  </a:lnTo>
                  <a:lnTo>
                    <a:pt x="420278" y="248945"/>
                  </a:lnTo>
                  <a:lnTo>
                    <a:pt x="413638" y="202295"/>
                  </a:lnTo>
                  <a:lnTo>
                    <a:pt x="391473" y="160573"/>
                  </a:lnTo>
                  <a:lnTo>
                    <a:pt x="355091" y="128269"/>
                  </a:lnTo>
                  <a:lnTo>
                    <a:pt x="135254" y="0"/>
                  </a:lnTo>
                  <a:close/>
                </a:path>
              </a:pathLst>
            </a:custGeom>
            <a:solidFill>
              <a:srgbClr val="9BA6E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2153" y="3925887"/>
            <a:ext cx="1152507" cy="10161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050" y="3529238"/>
            <a:ext cx="5153962" cy="161426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2731" y="402336"/>
            <a:ext cx="713232" cy="71475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495800" y="1333500"/>
            <a:ext cx="4205605" cy="3615690"/>
            <a:chOff x="4495800" y="1333500"/>
            <a:chExt cx="4205605" cy="361569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044" y="1389888"/>
              <a:ext cx="4158234" cy="355930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495800" y="1333500"/>
              <a:ext cx="4157979" cy="3558540"/>
            </a:xfrm>
            <a:custGeom>
              <a:avLst/>
              <a:gdLst/>
              <a:ahLst/>
              <a:cxnLst/>
              <a:rect l="l" t="t" r="r" b="b"/>
              <a:pathLst>
                <a:path w="4157979" h="3558540">
                  <a:moveTo>
                    <a:pt x="3831208" y="0"/>
                  </a:moveTo>
                  <a:lnTo>
                    <a:pt x="326263" y="0"/>
                  </a:lnTo>
                  <a:lnTo>
                    <a:pt x="278045" y="3537"/>
                  </a:lnTo>
                  <a:lnTo>
                    <a:pt x="232025" y="13811"/>
                  </a:lnTo>
                  <a:lnTo>
                    <a:pt x="188708" y="30319"/>
                  </a:lnTo>
                  <a:lnTo>
                    <a:pt x="148599" y="52557"/>
                  </a:lnTo>
                  <a:lnTo>
                    <a:pt x="112201" y="80019"/>
                  </a:lnTo>
                  <a:lnTo>
                    <a:pt x="80019" y="112201"/>
                  </a:lnTo>
                  <a:lnTo>
                    <a:pt x="52557" y="148599"/>
                  </a:lnTo>
                  <a:lnTo>
                    <a:pt x="30319" y="188708"/>
                  </a:lnTo>
                  <a:lnTo>
                    <a:pt x="13811" y="232025"/>
                  </a:lnTo>
                  <a:lnTo>
                    <a:pt x="3537" y="278045"/>
                  </a:lnTo>
                  <a:lnTo>
                    <a:pt x="0" y="326263"/>
                  </a:lnTo>
                  <a:lnTo>
                    <a:pt x="0" y="3232327"/>
                  </a:lnTo>
                  <a:lnTo>
                    <a:pt x="3537" y="3280533"/>
                  </a:lnTo>
                  <a:lnTo>
                    <a:pt x="13811" y="3326542"/>
                  </a:lnTo>
                  <a:lnTo>
                    <a:pt x="30319" y="3369850"/>
                  </a:lnTo>
                  <a:lnTo>
                    <a:pt x="52557" y="3409953"/>
                  </a:lnTo>
                  <a:lnTo>
                    <a:pt x="80019" y="3446347"/>
                  </a:lnTo>
                  <a:lnTo>
                    <a:pt x="112201" y="3478525"/>
                  </a:lnTo>
                  <a:lnTo>
                    <a:pt x="148599" y="3505985"/>
                  </a:lnTo>
                  <a:lnTo>
                    <a:pt x="188708" y="3528221"/>
                  </a:lnTo>
                  <a:lnTo>
                    <a:pt x="232025" y="3544728"/>
                  </a:lnTo>
                  <a:lnTo>
                    <a:pt x="278045" y="3555003"/>
                  </a:lnTo>
                  <a:lnTo>
                    <a:pt x="326263" y="3558540"/>
                  </a:lnTo>
                  <a:lnTo>
                    <a:pt x="3831208" y="3558540"/>
                  </a:lnTo>
                  <a:lnTo>
                    <a:pt x="3879426" y="3555003"/>
                  </a:lnTo>
                  <a:lnTo>
                    <a:pt x="3925446" y="3544728"/>
                  </a:lnTo>
                  <a:lnTo>
                    <a:pt x="3968763" y="3528221"/>
                  </a:lnTo>
                  <a:lnTo>
                    <a:pt x="4008872" y="3505985"/>
                  </a:lnTo>
                  <a:lnTo>
                    <a:pt x="4045270" y="3478525"/>
                  </a:lnTo>
                  <a:lnTo>
                    <a:pt x="4077452" y="3446347"/>
                  </a:lnTo>
                  <a:lnTo>
                    <a:pt x="4104914" y="3409953"/>
                  </a:lnTo>
                  <a:lnTo>
                    <a:pt x="4127152" y="3369850"/>
                  </a:lnTo>
                  <a:lnTo>
                    <a:pt x="4143660" y="3326542"/>
                  </a:lnTo>
                  <a:lnTo>
                    <a:pt x="4153934" y="3280533"/>
                  </a:lnTo>
                  <a:lnTo>
                    <a:pt x="4157472" y="3232327"/>
                  </a:lnTo>
                  <a:lnTo>
                    <a:pt x="4157472" y="326263"/>
                  </a:lnTo>
                  <a:lnTo>
                    <a:pt x="4153934" y="278045"/>
                  </a:lnTo>
                  <a:lnTo>
                    <a:pt x="4143660" y="232025"/>
                  </a:lnTo>
                  <a:lnTo>
                    <a:pt x="4127152" y="188708"/>
                  </a:lnTo>
                  <a:lnTo>
                    <a:pt x="4104914" y="148599"/>
                  </a:lnTo>
                  <a:lnTo>
                    <a:pt x="4077452" y="112201"/>
                  </a:lnTo>
                  <a:lnTo>
                    <a:pt x="4045270" y="80019"/>
                  </a:lnTo>
                  <a:lnTo>
                    <a:pt x="4008872" y="52557"/>
                  </a:lnTo>
                  <a:lnTo>
                    <a:pt x="3968763" y="30319"/>
                  </a:lnTo>
                  <a:lnTo>
                    <a:pt x="3925446" y="13811"/>
                  </a:lnTo>
                  <a:lnTo>
                    <a:pt x="3879426" y="3537"/>
                  </a:lnTo>
                  <a:lnTo>
                    <a:pt x="3831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Times New Roman"/>
                <a:cs typeface="Times New Roman"/>
              </a:rPr>
              <a:t>Dataset</a:t>
            </a:r>
            <a:r>
              <a:rPr dirty="0" sz="4000" spc="-100" b="1">
                <a:latin typeface="Times New Roman"/>
                <a:cs typeface="Times New Roman"/>
              </a:rPr>
              <a:t> </a:t>
            </a:r>
            <a:r>
              <a:rPr dirty="0" sz="4000" b="1">
                <a:latin typeface="Times New Roman"/>
                <a:cs typeface="Times New Roman"/>
              </a:rPr>
              <a:t>loading</a:t>
            </a:r>
            <a:r>
              <a:rPr dirty="0" sz="4000" spc="-105" b="1">
                <a:latin typeface="Times New Roman"/>
                <a:cs typeface="Times New Roman"/>
              </a:rPr>
              <a:t> </a:t>
            </a:r>
            <a:r>
              <a:rPr dirty="0" sz="4000" b="1">
                <a:latin typeface="Times New Roman"/>
                <a:cs typeface="Times New Roman"/>
              </a:rPr>
              <a:t>and</a:t>
            </a:r>
            <a:r>
              <a:rPr dirty="0" sz="4000" spc="-9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Overview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10505" y="1740789"/>
            <a:ext cx="3434079" cy="2800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105"/>
              </a:spcBef>
              <a:buClr>
                <a:srgbClr val="F46E24"/>
              </a:buClr>
              <a:buFont typeface="Arial"/>
              <a:buChar char="•"/>
              <a:tabLst>
                <a:tab pos="329565" algn="l"/>
              </a:tabLst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extracted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UCI</a:t>
            </a:r>
            <a:r>
              <a:rPr dirty="0" sz="14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Machine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Repository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1400" spc="3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pandas library.</a:t>
            </a:r>
            <a:endParaRPr sz="1400">
              <a:latin typeface="Times New Roman"/>
              <a:cs typeface="Times New Roman"/>
            </a:endParaRPr>
          </a:p>
          <a:p>
            <a:pPr algn="just" marL="327025" marR="144145" indent="-314960">
              <a:lnSpc>
                <a:spcPct val="100000"/>
              </a:lnSpc>
              <a:buClr>
                <a:srgbClr val="F46E24"/>
              </a:buClr>
              <a:buFont typeface="Arial"/>
              <a:buChar char="•"/>
              <a:tabLst>
                <a:tab pos="329565" algn="l"/>
              </a:tabLst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size</a:t>
            </a:r>
            <a:r>
              <a:rPr dirty="0" sz="1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dirty="0" sz="14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printed,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indicating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it</a:t>
            </a:r>
            <a:r>
              <a:rPr dirty="0" sz="14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contains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161,297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rows</a:t>
            </a:r>
            <a:r>
              <a:rPr dirty="0" sz="14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7 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columns.</a:t>
            </a:r>
            <a:endParaRPr sz="1400">
              <a:latin typeface="Times New Roman"/>
              <a:cs typeface="Times New Roman"/>
            </a:endParaRPr>
          </a:p>
          <a:p>
            <a:pPr algn="just" marL="327025" marR="17145" indent="-314960">
              <a:lnSpc>
                <a:spcPct val="100000"/>
              </a:lnSpc>
              <a:buClr>
                <a:srgbClr val="F46E24"/>
              </a:buClr>
              <a:buFont typeface="Arial"/>
              <a:buChar char="•"/>
              <a:tabLst>
                <a:tab pos="329565" algn="l"/>
              </a:tabLst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Column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names</a:t>
            </a:r>
            <a:r>
              <a:rPr dirty="0" sz="1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dirty="0" sz="14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displayed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understand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information</a:t>
            </a:r>
            <a:r>
              <a:rPr dirty="0" sz="14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contained</a:t>
            </a:r>
            <a:r>
              <a:rPr dirty="0" sz="1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each</a:t>
            </a:r>
            <a:r>
              <a:rPr dirty="0" sz="14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column.</a:t>
            </a:r>
            <a:endParaRPr sz="1400">
              <a:latin typeface="Times New Roman"/>
              <a:cs typeface="Times New Roman"/>
            </a:endParaRPr>
          </a:p>
          <a:p>
            <a:pPr algn="just" marL="327660" indent="-314960">
              <a:lnSpc>
                <a:spcPct val="100000"/>
              </a:lnSpc>
              <a:buClr>
                <a:srgbClr val="F46E24"/>
              </a:buClr>
              <a:buFont typeface="Arial"/>
              <a:buChar char="•"/>
              <a:tabLst>
                <a:tab pos="327660" algn="l"/>
              </a:tabLst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first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5</a:t>
            </a:r>
            <a:r>
              <a:rPr dirty="0" sz="1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rows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endParaRPr sz="1400">
              <a:latin typeface="Times New Roman"/>
              <a:cs typeface="Times New Roman"/>
            </a:endParaRPr>
          </a:p>
          <a:p>
            <a:pPr algn="just" marL="329565">
              <a:lnSpc>
                <a:spcPct val="100000"/>
              </a:lnSpc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shown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40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glimpse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data.</a:t>
            </a:r>
            <a:endParaRPr sz="1400">
              <a:latin typeface="Times New Roman"/>
              <a:cs typeface="Times New Roman"/>
            </a:endParaRPr>
          </a:p>
          <a:p>
            <a:pPr algn="just" marL="327025" marR="14604" indent="-314960">
              <a:lnSpc>
                <a:spcPct val="100000"/>
              </a:lnSpc>
              <a:spcBef>
                <a:spcPts val="5"/>
              </a:spcBef>
              <a:buClr>
                <a:srgbClr val="F46E24"/>
              </a:buClr>
              <a:buFont typeface="Arial"/>
              <a:buChar char="•"/>
              <a:tabLst>
                <a:tab pos="329565" algn="l"/>
              </a:tabLst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Summary statistics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numeric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columns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are 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computed,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including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count,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mean,</a:t>
            </a:r>
            <a:r>
              <a:rPr dirty="0" sz="1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standard 	deviation.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015093" y="1653307"/>
            <a:ext cx="1352550" cy="1686560"/>
            <a:chOff x="1015093" y="1653307"/>
            <a:chExt cx="1352550" cy="1686560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324" y="1717547"/>
              <a:ext cx="1299210" cy="162229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72243" y="1710457"/>
              <a:ext cx="1183640" cy="1506855"/>
            </a:xfrm>
            <a:custGeom>
              <a:avLst/>
              <a:gdLst/>
              <a:ahLst/>
              <a:cxnLst/>
              <a:rect l="l" t="t" r="r" b="b"/>
              <a:pathLst>
                <a:path w="1183639" h="1506855">
                  <a:moveTo>
                    <a:pt x="946393" y="0"/>
                  </a:moveTo>
                  <a:lnTo>
                    <a:pt x="13987" y="205337"/>
                  </a:lnTo>
                  <a:lnTo>
                    <a:pt x="0" y="220196"/>
                  </a:lnTo>
                  <a:lnTo>
                    <a:pt x="17" y="227308"/>
                  </a:lnTo>
                  <a:lnTo>
                    <a:pt x="16705" y="302492"/>
                  </a:lnTo>
                  <a:lnTo>
                    <a:pt x="38638" y="316462"/>
                  </a:lnTo>
                  <a:lnTo>
                    <a:pt x="45470" y="314938"/>
                  </a:lnTo>
                  <a:lnTo>
                    <a:pt x="57040" y="367135"/>
                  </a:lnTo>
                  <a:lnTo>
                    <a:pt x="61826" y="378025"/>
                  </a:lnTo>
                  <a:lnTo>
                    <a:pt x="70056" y="385867"/>
                  </a:lnTo>
                  <a:lnTo>
                    <a:pt x="80655" y="389995"/>
                  </a:lnTo>
                  <a:lnTo>
                    <a:pt x="92549" y="389741"/>
                  </a:lnTo>
                  <a:lnTo>
                    <a:pt x="90835" y="390122"/>
                  </a:lnTo>
                  <a:lnTo>
                    <a:pt x="325899" y="1450064"/>
                  </a:lnTo>
                  <a:lnTo>
                    <a:pt x="337771" y="1476636"/>
                  </a:lnTo>
                  <a:lnTo>
                    <a:pt x="358300" y="1496054"/>
                  </a:lnTo>
                  <a:lnTo>
                    <a:pt x="384567" y="1506446"/>
                  </a:lnTo>
                  <a:lnTo>
                    <a:pt x="413656" y="1505944"/>
                  </a:lnTo>
                  <a:lnTo>
                    <a:pt x="1126634" y="1347829"/>
                  </a:lnTo>
                  <a:lnTo>
                    <a:pt x="1153207" y="1336012"/>
                  </a:lnTo>
                  <a:lnTo>
                    <a:pt x="1172624" y="1315491"/>
                  </a:lnTo>
                  <a:lnTo>
                    <a:pt x="1183016" y="1289232"/>
                  </a:lnTo>
                  <a:lnTo>
                    <a:pt x="1182514" y="1260199"/>
                  </a:lnTo>
                  <a:lnTo>
                    <a:pt x="947437" y="200130"/>
                  </a:lnTo>
                  <a:lnTo>
                    <a:pt x="957831" y="195453"/>
                  </a:lnTo>
                  <a:lnTo>
                    <a:pt x="965439" y="187287"/>
                  </a:lnTo>
                  <a:lnTo>
                    <a:pt x="969475" y="176716"/>
                  </a:lnTo>
                  <a:lnTo>
                    <a:pt x="969154" y="164824"/>
                  </a:lnTo>
                  <a:lnTo>
                    <a:pt x="957597" y="112627"/>
                  </a:lnTo>
                  <a:lnTo>
                    <a:pt x="964455" y="111103"/>
                  </a:lnTo>
                  <a:lnTo>
                    <a:pt x="970906" y="108154"/>
                  </a:lnTo>
                  <a:lnTo>
                    <a:pt x="975774" y="102943"/>
                  </a:lnTo>
                  <a:lnTo>
                    <a:pt x="978475" y="96351"/>
                  </a:lnTo>
                  <a:lnTo>
                    <a:pt x="978425" y="89259"/>
                  </a:lnTo>
                  <a:lnTo>
                    <a:pt x="961788" y="13948"/>
                  </a:lnTo>
                  <a:lnTo>
                    <a:pt x="958323" y="7250"/>
                  </a:lnTo>
                  <a:lnTo>
                    <a:pt x="953025" y="2470"/>
                  </a:lnTo>
                  <a:lnTo>
                    <a:pt x="9463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72243" y="1710457"/>
              <a:ext cx="1183640" cy="1506855"/>
            </a:xfrm>
            <a:custGeom>
              <a:avLst/>
              <a:gdLst/>
              <a:ahLst/>
              <a:cxnLst/>
              <a:rect l="l" t="t" r="r" b="b"/>
              <a:pathLst>
                <a:path w="1183639" h="1506855">
                  <a:moveTo>
                    <a:pt x="13987" y="205337"/>
                  </a:moveTo>
                  <a:lnTo>
                    <a:pt x="7546" y="208305"/>
                  </a:lnTo>
                  <a:lnTo>
                    <a:pt x="2697" y="213560"/>
                  </a:lnTo>
                  <a:lnTo>
                    <a:pt x="0" y="220196"/>
                  </a:lnTo>
                  <a:lnTo>
                    <a:pt x="17" y="227308"/>
                  </a:lnTo>
                  <a:lnTo>
                    <a:pt x="16705" y="302492"/>
                  </a:lnTo>
                  <a:lnTo>
                    <a:pt x="38638" y="316462"/>
                  </a:lnTo>
                  <a:lnTo>
                    <a:pt x="45470" y="314938"/>
                  </a:lnTo>
                  <a:lnTo>
                    <a:pt x="52493" y="346561"/>
                  </a:lnTo>
                  <a:lnTo>
                    <a:pt x="57040" y="367135"/>
                  </a:lnTo>
                  <a:lnTo>
                    <a:pt x="61826" y="378025"/>
                  </a:lnTo>
                  <a:lnTo>
                    <a:pt x="70056" y="385867"/>
                  </a:lnTo>
                  <a:lnTo>
                    <a:pt x="80655" y="389995"/>
                  </a:lnTo>
                  <a:lnTo>
                    <a:pt x="92549" y="389741"/>
                  </a:lnTo>
                  <a:lnTo>
                    <a:pt x="90835" y="390122"/>
                  </a:lnTo>
                  <a:lnTo>
                    <a:pt x="139006" y="607292"/>
                  </a:lnTo>
                  <a:lnTo>
                    <a:pt x="263415" y="1167997"/>
                  </a:lnTo>
                  <a:lnTo>
                    <a:pt x="325899" y="1450064"/>
                  </a:lnTo>
                  <a:lnTo>
                    <a:pt x="337771" y="1476636"/>
                  </a:lnTo>
                  <a:lnTo>
                    <a:pt x="358300" y="1496054"/>
                  </a:lnTo>
                  <a:lnTo>
                    <a:pt x="384567" y="1506446"/>
                  </a:lnTo>
                  <a:lnTo>
                    <a:pt x="413656" y="1505944"/>
                  </a:lnTo>
                  <a:lnTo>
                    <a:pt x="1126634" y="1347829"/>
                  </a:lnTo>
                  <a:lnTo>
                    <a:pt x="1153207" y="1336012"/>
                  </a:lnTo>
                  <a:lnTo>
                    <a:pt x="1172624" y="1315491"/>
                  </a:lnTo>
                  <a:lnTo>
                    <a:pt x="1183016" y="1289232"/>
                  </a:lnTo>
                  <a:lnTo>
                    <a:pt x="1182514" y="1260199"/>
                  </a:lnTo>
                  <a:lnTo>
                    <a:pt x="1120030" y="978005"/>
                  </a:lnTo>
                  <a:lnTo>
                    <a:pt x="995570" y="417300"/>
                  </a:lnTo>
                  <a:lnTo>
                    <a:pt x="947437" y="200130"/>
                  </a:lnTo>
                  <a:lnTo>
                    <a:pt x="957831" y="195453"/>
                  </a:lnTo>
                  <a:lnTo>
                    <a:pt x="965439" y="187287"/>
                  </a:lnTo>
                  <a:lnTo>
                    <a:pt x="969475" y="176716"/>
                  </a:lnTo>
                  <a:lnTo>
                    <a:pt x="969154" y="164824"/>
                  </a:lnTo>
                  <a:lnTo>
                    <a:pt x="964709" y="144250"/>
                  </a:lnTo>
                  <a:lnTo>
                    <a:pt x="957597" y="112627"/>
                  </a:lnTo>
                  <a:lnTo>
                    <a:pt x="964455" y="111103"/>
                  </a:lnTo>
                  <a:lnTo>
                    <a:pt x="970906" y="108154"/>
                  </a:lnTo>
                  <a:lnTo>
                    <a:pt x="975774" y="102943"/>
                  </a:lnTo>
                  <a:lnTo>
                    <a:pt x="978475" y="96351"/>
                  </a:lnTo>
                  <a:lnTo>
                    <a:pt x="978425" y="89259"/>
                  </a:lnTo>
                  <a:lnTo>
                    <a:pt x="961788" y="13948"/>
                  </a:lnTo>
                  <a:lnTo>
                    <a:pt x="958323" y="7250"/>
                  </a:lnTo>
                  <a:lnTo>
                    <a:pt x="953025" y="2470"/>
                  </a:lnTo>
                  <a:lnTo>
                    <a:pt x="946393" y="0"/>
                  </a:lnTo>
                  <a:lnTo>
                    <a:pt x="938928" y="232"/>
                  </a:lnTo>
                  <a:lnTo>
                    <a:pt x="13987" y="205337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64501" y="1910714"/>
              <a:ext cx="1092200" cy="1306195"/>
            </a:xfrm>
            <a:custGeom>
              <a:avLst/>
              <a:gdLst/>
              <a:ahLst/>
              <a:cxnLst/>
              <a:rect l="l" t="t" r="r" b="b"/>
              <a:pathLst>
                <a:path w="1092200" h="1306195">
                  <a:moveTo>
                    <a:pt x="856576" y="0"/>
                  </a:moveTo>
                  <a:lnTo>
                    <a:pt x="0" y="189992"/>
                  </a:lnTo>
                  <a:lnTo>
                    <a:pt x="235038" y="1250061"/>
                  </a:lnTo>
                  <a:lnTo>
                    <a:pt x="246891" y="1276423"/>
                  </a:lnTo>
                  <a:lnTo>
                    <a:pt x="267376" y="1295511"/>
                  </a:lnTo>
                  <a:lnTo>
                    <a:pt x="293599" y="1305621"/>
                  </a:lnTo>
                  <a:lnTo>
                    <a:pt x="322668" y="1305052"/>
                  </a:lnTo>
                  <a:lnTo>
                    <a:pt x="1035519" y="1146937"/>
                  </a:lnTo>
                  <a:lnTo>
                    <a:pt x="1062132" y="1135185"/>
                  </a:lnTo>
                  <a:lnTo>
                    <a:pt x="1081636" y="1114933"/>
                  </a:lnTo>
                  <a:lnTo>
                    <a:pt x="1092116" y="1088965"/>
                  </a:lnTo>
                  <a:lnTo>
                    <a:pt x="1091653" y="1060069"/>
                  </a:lnTo>
                  <a:lnTo>
                    <a:pt x="856576" y="0"/>
                  </a:lnTo>
                  <a:close/>
                </a:path>
              </a:pathLst>
            </a:custGeom>
            <a:solidFill>
              <a:srgbClr val="FB4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72756" y="1710613"/>
              <a:ext cx="1120140" cy="1166495"/>
            </a:xfrm>
            <a:custGeom>
              <a:avLst/>
              <a:gdLst/>
              <a:ahLst/>
              <a:cxnLst/>
              <a:rect l="l" t="t" r="r" b="b"/>
              <a:pathLst>
                <a:path w="1120139" h="1166495">
                  <a:moveTo>
                    <a:pt x="977404" y="88722"/>
                  </a:moveTo>
                  <a:lnTo>
                    <a:pt x="960894" y="14300"/>
                  </a:lnTo>
                  <a:lnTo>
                    <a:pt x="957884" y="7137"/>
                  </a:lnTo>
                  <a:lnTo>
                    <a:pt x="952855" y="2324"/>
                  </a:lnTo>
                  <a:lnTo>
                    <a:pt x="946353" y="0"/>
                  </a:lnTo>
                  <a:lnTo>
                    <a:pt x="938923" y="330"/>
                  </a:lnTo>
                  <a:lnTo>
                    <a:pt x="13995" y="205562"/>
                  </a:lnTo>
                  <a:lnTo>
                    <a:pt x="7543" y="208521"/>
                  </a:lnTo>
                  <a:lnTo>
                    <a:pt x="2705" y="213728"/>
                  </a:lnTo>
                  <a:lnTo>
                    <a:pt x="0" y="220319"/>
                  </a:lnTo>
                  <a:lnTo>
                    <a:pt x="25" y="227406"/>
                  </a:lnTo>
                  <a:lnTo>
                    <a:pt x="16522" y="301828"/>
                  </a:lnTo>
                  <a:lnTo>
                    <a:pt x="19494" y="308267"/>
                  </a:lnTo>
                  <a:lnTo>
                    <a:pt x="24739" y="313105"/>
                  </a:lnTo>
                  <a:lnTo>
                    <a:pt x="31356" y="315798"/>
                  </a:lnTo>
                  <a:lnTo>
                    <a:pt x="38455" y="315798"/>
                  </a:lnTo>
                  <a:lnTo>
                    <a:pt x="46139" y="314096"/>
                  </a:lnTo>
                  <a:lnTo>
                    <a:pt x="57531" y="365328"/>
                  </a:lnTo>
                  <a:lnTo>
                    <a:pt x="62306" y="376237"/>
                  </a:lnTo>
                  <a:lnTo>
                    <a:pt x="70548" y="384111"/>
                  </a:lnTo>
                  <a:lnTo>
                    <a:pt x="81165" y="388251"/>
                  </a:lnTo>
                  <a:lnTo>
                    <a:pt x="93078" y="387934"/>
                  </a:lnTo>
                  <a:lnTo>
                    <a:pt x="947940" y="198450"/>
                  </a:lnTo>
                  <a:lnTo>
                    <a:pt x="958824" y="193636"/>
                  </a:lnTo>
                  <a:lnTo>
                    <a:pt x="966660" y="185394"/>
                  </a:lnTo>
                  <a:lnTo>
                    <a:pt x="970788" y="174790"/>
                  </a:lnTo>
                  <a:lnTo>
                    <a:pt x="970546" y="162890"/>
                  </a:lnTo>
                  <a:lnTo>
                    <a:pt x="959192" y="111645"/>
                  </a:lnTo>
                  <a:lnTo>
                    <a:pt x="963434" y="110705"/>
                  </a:lnTo>
                  <a:lnTo>
                    <a:pt x="969860" y="107683"/>
                  </a:lnTo>
                  <a:lnTo>
                    <a:pt x="974699" y="102425"/>
                  </a:lnTo>
                  <a:lnTo>
                    <a:pt x="977392" y="95821"/>
                  </a:lnTo>
                  <a:lnTo>
                    <a:pt x="977404" y="88722"/>
                  </a:lnTo>
                  <a:close/>
                </a:path>
                <a:path w="1120139" h="1166495">
                  <a:moveTo>
                    <a:pt x="1119644" y="976579"/>
                  </a:moveTo>
                  <a:lnTo>
                    <a:pt x="995184" y="415747"/>
                  </a:lnTo>
                  <a:lnTo>
                    <a:pt x="138658" y="605612"/>
                  </a:lnTo>
                  <a:lnTo>
                    <a:pt x="263029" y="1166444"/>
                  </a:lnTo>
                  <a:lnTo>
                    <a:pt x="1119644" y="976579"/>
                  </a:lnTo>
                  <a:close/>
                </a:path>
              </a:pathLst>
            </a:custGeom>
            <a:solidFill>
              <a:srgbClr val="EEED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17866" y="1821941"/>
              <a:ext cx="918844" cy="234950"/>
            </a:xfrm>
            <a:custGeom>
              <a:avLst/>
              <a:gdLst/>
              <a:ahLst/>
              <a:cxnLst/>
              <a:rect l="l" t="t" r="r" b="b"/>
              <a:pathLst>
                <a:path w="918844" h="234950">
                  <a:moveTo>
                    <a:pt x="911339" y="0"/>
                  </a:moveTo>
                  <a:lnTo>
                    <a:pt x="0" y="202057"/>
                  </a:lnTo>
                  <a:lnTo>
                    <a:pt x="7200" y="234569"/>
                  </a:lnTo>
                  <a:lnTo>
                    <a:pt x="918451" y="32512"/>
                  </a:lnTo>
                  <a:lnTo>
                    <a:pt x="911339" y="0"/>
                  </a:lnTo>
                  <a:close/>
                </a:path>
              </a:pathLst>
            </a:custGeom>
            <a:solidFill>
              <a:srgbClr val="9BA6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91996" y="2291587"/>
              <a:ext cx="419734" cy="419734"/>
            </a:xfrm>
            <a:custGeom>
              <a:avLst/>
              <a:gdLst/>
              <a:ahLst/>
              <a:cxnLst/>
              <a:rect l="l" t="t" r="r" b="b"/>
              <a:pathLst>
                <a:path w="419735" h="419735">
                  <a:moveTo>
                    <a:pt x="419608" y="225552"/>
                  </a:moveTo>
                  <a:lnTo>
                    <a:pt x="393192" y="106680"/>
                  </a:lnTo>
                  <a:lnTo>
                    <a:pt x="257302" y="136842"/>
                  </a:lnTo>
                  <a:lnTo>
                    <a:pt x="226949" y="0"/>
                  </a:lnTo>
                  <a:lnTo>
                    <a:pt x="108204" y="26416"/>
                  </a:lnTo>
                  <a:lnTo>
                    <a:pt x="138506" y="163195"/>
                  </a:lnTo>
                  <a:lnTo>
                    <a:pt x="0" y="193929"/>
                  </a:lnTo>
                  <a:lnTo>
                    <a:pt x="26289" y="312674"/>
                  </a:lnTo>
                  <a:lnTo>
                    <a:pt x="164820" y="281990"/>
                  </a:lnTo>
                  <a:lnTo>
                    <a:pt x="195326" y="419608"/>
                  </a:lnTo>
                  <a:lnTo>
                    <a:pt x="314198" y="393319"/>
                  </a:lnTo>
                  <a:lnTo>
                    <a:pt x="283654" y="255676"/>
                  </a:lnTo>
                  <a:lnTo>
                    <a:pt x="419608" y="225552"/>
                  </a:lnTo>
                  <a:close/>
                </a:path>
              </a:pathLst>
            </a:custGeom>
            <a:solidFill>
              <a:srgbClr val="FB462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2688717" y="2112845"/>
            <a:ext cx="1448435" cy="2265045"/>
            <a:chOff x="2688717" y="2112845"/>
            <a:chExt cx="1448435" cy="226504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1676" y="2176272"/>
              <a:ext cx="1395222" cy="220141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8717" y="2112845"/>
              <a:ext cx="1393952" cy="2200118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2571884" y="1329819"/>
            <a:ext cx="876300" cy="681355"/>
            <a:chOff x="2571884" y="1329819"/>
            <a:chExt cx="876300" cy="681355"/>
          </a:xfrm>
        </p:grpSpPr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8231" y="1385316"/>
              <a:ext cx="829818" cy="62560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629034" y="1386969"/>
              <a:ext cx="712470" cy="508000"/>
            </a:xfrm>
            <a:custGeom>
              <a:avLst/>
              <a:gdLst/>
              <a:ahLst/>
              <a:cxnLst/>
              <a:rect l="l" t="t" r="r" b="b"/>
              <a:pathLst>
                <a:path w="712470" h="508000">
                  <a:moveTo>
                    <a:pt x="562485" y="0"/>
                  </a:moveTo>
                  <a:lnTo>
                    <a:pt x="516628" y="14476"/>
                  </a:lnTo>
                  <a:lnTo>
                    <a:pt x="293489" y="136523"/>
                  </a:lnTo>
                  <a:lnTo>
                    <a:pt x="68826" y="258443"/>
                  </a:lnTo>
                  <a:lnTo>
                    <a:pt x="34730" y="284424"/>
                  </a:lnTo>
                  <a:lnTo>
                    <a:pt x="11552" y="318616"/>
                  </a:lnTo>
                  <a:lnTo>
                    <a:pt x="0" y="357801"/>
                  </a:lnTo>
                  <a:lnTo>
                    <a:pt x="779" y="398760"/>
                  </a:lnTo>
                  <a:lnTo>
                    <a:pt x="14597" y="438275"/>
                  </a:lnTo>
                  <a:lnTo>
                    <a:pt x="59907" y="487624"/>
                  </a:lnTo>
                  <a:lnTo>
                    <a:pt x="102751" y="505569"/>
                  </a:lnTo>
                  <a:lnTo>
                    <a:pt x="149334" y="507869"/>
                  </a:lnTo>
                  <a:lnTo>
                    <a:pt x="195191" y="493393"/>
                  </a:lnTo>
                  <a:lnTo>
                    <a:pt x="418965" y="372362"/>
                  </a:lnTo>
                  <a:lnTo>
                    <a:pt x="643755" y="250442"/>
                  </a:lnTo>
                  <a:lnTo>
                    <a:pt x="677297" y="224282"/>
                  </a:lnTo>
                  <a:lnTo>
                    <a:pt x="700523" y="189874"/>
                  </a:lnTo>
                  <a:lnTo>
                    <a:pt x="712326" y="150461"/>
                  </a:lnTo>
                  <a:lnTo>
                    <a:pt x="711596" y="109287"/>
                  </a:lnTo>
                  <a:lnTo>
                    <a:pt x="697222" y="69594"/>
                  </a:lnTo>
                  <a:lnTo>
                    <a:pt x="651913" y="20244"/>
                  </a:lnTo>
                  <a:lnTo>
                    <a:pt x="609069" y="2299"/>
                  </a:lnTo>
                  <a:lnTo>
                    <a:pt x="5624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629034" y="1386969"/>
              <a:ext cx="712470" cy="508000"/>
            </a:xfrm>
            <a:custGeom>
              <a:avLst/>
              <a:gdLst/>
              <a:ahLst/>
              <a:cxnLst/>
              <a:rect l="l" t="t" r="r" b="b"/>
              <a:pathLst>
                <a:path w="712470" h="508000">
                  <a:moveTo>
                    <a:pt x="25265" y="455166"/>
                  </a:moveTo>
                  <a:lnTo>
                    <a:pt x="59907" y="487624"/>
                  </a:lnTo>
                  <a:lnTo>
                    <a:pt x="102751" y="505569"/>
                  </a:lnTo>
                  <a:lnTo>
                    <a:pt x="149334" y="507869"/>
                  </a:lnTo>
                  <a:lnTo>
                    <a:pt x="195191" y="493393"/>
                  </a:lnTo>
                  <a:lnTo>
                    <a:pt x="418965" y="372362"/>
                  </a:lnTo>
                  <a:lnTo>
                    <a:pt x="643755" y="250442"/>
                  </a:lnTo>
                  <a:lnTo>
                    <a:pt x="677297" y="224282"/>
                  </a:lnTo>
                  <a:lnTo>
                    <a:pt x="700523" y="189874"/>
                  </a:lnTo>
                  <a:lnTo>
                    <a:pt x="712326" y="150461"/>
                  </a:lnTo>
                  <a:lnTo>
                    <a:pt x="711596" y="109287"/>
                  </a:lnTo>
                  <a:lnTo>
                    <a:pt x="697222" y="69594"/>
                  </a:lnTo>
                  <a:lnTo>
                    <a:pt x="651913" y="20244"/>
                  </a:lnTo>
                  <a:lnTo>
                    <a:pt x="609069" y="2299"/>
                  </a:lnTo>
                  <a:lnTo>
                    <a:pt x="562485" y="0"/>
                  </a:lnTo>
                  <a:lnTo>
                    <a:pt x="516628" y="14476"/>
                  </a:lnTo>
                  <a:lnTo>
                    <a:pt x="293489" y="136523"/>
                  </a:lnTo>
                  <a:lnTo>
                    <a:pt x="68826" y="258443"/>
                  </a:lnTo>
                  <a:lnTo>
                    <a:pt x="34730" y="284424"/>
                  </a:lnTo>
                  <a:lnTo>
                    <a:pt x="11552" y="318616"/>
                  </a:lnTo>
                  <a:lnTo>
                    <a:pt x="0" y="357801"/>
                  </a:lnTo>
                  <a:lnTo>
                    <a:pt x="779" y="398760"/>
                  </a:lnTo>
                  <a:lnTo>
                    <a:pt x="14597" y="438275"/>
                  </a:lnTo>
                  <a:lnTo>
                    <a:pt x="17772" y="444244"/>
                  </a:lnTo>
                  <a:lnTo>
                    <a:pt x="21328" y="449832"/>
                  </a:lnTo>
                  <a:lnTo>
                    <a:pt x="25265" y="455166"/>
                  </a:lnTo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921253" y="1386752"/>
              <a:ext cx="421005" cy="370840"/>
            </a:xfrm>
            <a:custGeom>
              <a:avLst/>
              <a:gdLst/>
              <a:ahLst/>
              <a:cxnLst/>
              <a:rect l="l" t="t" r="r" b="b"/>
              <a:pathLst>
                <a:path w="421004" h="370839">
                  <a:moveTo>
                    <a:pt x="270549" y="0"/>
                  </a:moveTo>
                  <a:lnTo>
                    <a:pt x="224916" y="14184"/>
                  </a:lnTo>
                  <a:lnTo>
                    <a:pt x="0" y="136104"/>
                  </a:lnTo>
                  <a:lnTo>
                    <a:pt x="127507" y="370673"/>
                  </a:lnTo>
                  <a:lnTo>
                    <a:pt x="352424" y="248753"/>
                  </a:lnTo>
                  <a:lnTo>
                    <a:pt x="385794" y="223567"/>
                  </a:lnTo>
                  <a:lnTo>
                    <a:pt x="408764" y="190067"/>
                  </a:lnTo>
                  <a:lnTo>
                    <a:pt x="420383" y="151214"/>
                  </a:lnTo>
                  <a:lnTo>
                    <a:pt x="419700" y="109971"/>
                  </a:lnTo>
                  <a:lnTo>
                    <a:pt x="405765" y="69302"/>
                  </a:lnTo>
                  <a:lnTo>
                    <a:pt x="360433" y="20256"/>
                  </a:lnTo>
                  <a:lnTo>
                    <a:pt x="317277" y="2341"/>
                  </a:lnTo>
                  <a:lnTo>
                    <a:pt x="270549" y="0"/>
                  </a:lnTo>
                  <a:close/>
                </a:path>
              </a:pathLst>
            </a:custGeom>
            <a:solidFill>
              <a:srgbClr val="F8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28527" y="1523619"/>
              <a:ext cx="419734" cy="371475"/>
            </a:xfrm>
            <a:custGeom>
              <a:avLst/>
              <a:gdLst/>
              <a:ahLst/>
              <a:cxnLst/>
              <a:rect l="l" t="t" r="r" b="b"/>
              <a:pathLst>
                <a:path w="419735" h="371475">
                  <a:moveTo>
                    <a:pt x="291710" y="0"/>
                  </a:moveTo>
                  <a:lnTo>
                    <a:pt x="68698" y="120522"/>
                  </a:lnTo>
                  <a:lnTo>
                    <a:pt x="34844" y="146982"/>
                  </a:lnTo>
                  <a:lnTo>
                    <a:pt x="11682" y="181385"/>
                  </a:lnTo>
                  <a:lnTo>
                    <a:pt x="0" y="220732"/>
                  </a:lnTo>
                  <a:lnTo>
                    <a:pt x="582" y="262023"/>
                  </a:lnTo>
                  <a:lnTo>
                    <a:pt x="14215" y="302259"/>
                  </a:lnTo>
                  <a:lnTo>
                    <a:pt x="59078" y="350474"/>
                  </a:lnTo>
                  <a:lnTo>
                    <a:pt x="102449" y="368792"/>
                  </a:lnTo>
                  <a:lnTo>
                    <a:pt x="149581" y="371274"/>
                  </a:lnTo>
                  <a:lnTo>
                    <a:pt x="195952" y="356742"/>
                  </a:lnTo>
                  <a:lnTo>
                    <a:pt x="419218" y="234568"/>
                  </a:lnTo>
                  <a:lnTo>
                    <a:pt x="291710" y="0"/>
                  </a:lnTo>
                  <a:close/>
                </a:path>
              </a:pathLst>
            </a:custGeom>
            <a:solidFill>
              <a:srgbClr val="F7D23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391" y="0"/>
            <a:ext cx="1163608" cy="232048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968252"/>
            <a:ext cx="1632711" cy="117524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89026" y="2401061"/>
            <a:ext cx="1633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D0D0D"/>
                </a:solidFill>
                <a:latin typeface="Times New Roman"/>
                <a:cs typeface="Times New Roman"/>
              </a:rPr>
              <a:t>Cleaning</a:t>
            </a:r>
            <a:r>
              <a:rPr dirty="0" sz="1200" spc="-3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D0D0D"/>
                </a:solidFill>
                <a:latin typeface="Times New Roman"/>
                <a:cs typeface="Times New Roman"/>
              </a:rPr>
              <a:t>Missing</a:t>
            </a:r>
            <a:r>
              <a:rPr dirty="0" sz="12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2074" y="2769235"/>
            <a:ext cx="15773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Missing</a:t>
            </a:r>
            <a:r>
              <a:rPr dirty="0" sz="14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values</a:t>
            </a:r>
            <a:r>
              <a:rPr dirty="0" sz="14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4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2074" y="2982595"/>
            <a:ext cx="1574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0605" algn="l"/>
              </a:tabLst>
            </a:pP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'condition'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column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2074" y="3195650"/>
            <a:ext cx="1577340" cy="448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5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dirty="0" sz="1400" spc="1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replaced</a:t>
            </a:r>
            <a:r>
              <a:rPr dirty="0" sz="1400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dirty="0" sz="1400" spc="1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4"/>
              </a:lnSpc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mode</a:t>
            </a:r>
            <a:r>
              <a:rPr dirty="0" sz="14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column.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55138" y="2416555"/>
            <a:ext cx="1320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D0D0D"/>
                </a:solidFill>
                <a:latin typeface="Times New Roman"/>
                <a:cs typeface="Times New Roman"/>
              </a:rPr>
              <a:t>Handling</a:t>
            </a:r>
            <a:r>
              <a:rPr dirty="0" sz="1200" spc="-4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dirty="0" sz="1200" spc="-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33320" y="2821051"/>
            <a:ext cx="172466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Removing</a:t>
            </a:r>
            <a:r>
              <a:rPr dirty="0" sz="14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stopwords</a:t>
            </a:r>
            <a:r>
              <a:rPr dirty="0" sz="14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eliminate</a:t>
            </a:r>
            <a:r>
              <a:rPr dirty="0" sz="14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common,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less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33320" y="3248025"/>
            <a:ext cx="13792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informative</a:t>
            </a:r>
            <a:r>
              <a:rPr dirty="0" sz="14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words.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33320" y="3674745"/>
            <a:ext cx="165353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Removing</a:t>
            </a:r>
            <a:r>
              <a:rPr dirty="0" sz="1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punctuation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33320" y="3888130"/>
            <a:ext cx="20466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marks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streamline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text.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33320" y="4315155"/>
            <a:ext cx="2025014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Tokenization</a:t>
            </a:r>
            <a:r>
              <a:rPr dirty="0" sz="14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break</a:t>
            </a:r>
            <a:r>
              <a:rPr dirty="0" sz="1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down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individual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words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dirty="0" sz="14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analysis.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44288" y="2372360"/>
            <a:ext cx="1431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D0D0D"/>
                </a:solidFill>
                <a:latin typeface="Times New Roman"/>
                <a:cs typeface="Times New Roman"/>
              </a:rPr>
              <a:t>Encoding</a:t>
            </a:r>
            <a:r>
              <a:rPr dirty="0" sz="1200" spc="-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Times New Roman"/>
                <a:cs typeface="Times New Roman"/>
              </a:rPr>
              <a:t>Categorical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34432" y="2555239"/>
            <a:ext cx="652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D0D0D"/>
                </a:solidFill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41926" y="2853309"/>
            <a:ext cx="15887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Categorical</a:t>
            </a:r>
            <a:r>
              <a:rPr dirty="0" sz="14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variables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column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dataset,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41926" y="3280028"/>
            <a:ext cx="1204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encoded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into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41926" y="3493389"/>
            <a:ext cx="15055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numerical</a:t>
            </a:r>
            <a:r>
              <a:rPr dirty="0" sz="1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format</a:t>
            </a:r>
            <a:r>
              <a:rPr dirty="0" sz="14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41926" y="3706469"/>
            <a:ext cx="12598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machine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741926" y="3920439"/>
            <a:ext cx="15951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models</a:t>
            </a:r>
            <a:r>
              <a:rPr dirty="0" sz="14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understand.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898385" y="2468117"/>
            <a:ext cx="145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0D0D0D"/>
                </a:solidFill>
                <a:latin typeface="Times New Roman"/>
                <a:cs typeface="Times New Roman"/>
              </a:rPr>
              <a:t>TF-</a:t>
            </a:r>
            <a:r>
              <a:rPr dirty="0" sz="1200" b="1">
                <a:solidFill>
                  <a:srgbClr val="0D0D0D"/>
                </a:solidFill>
                <a:latin typeface="Times New Roman"/>
                <a:cs typeface="Times New Roman"/>
              </a:rPr>
              <a:t>IDF</a:t>
            </a:r>
            <a:r>
              <a:rPr dirty="0" sz="1200" spc="3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0D0D0D"/>
                </a:solidFill>
                <a:latin typeface="Times New Roman"/>
                <a:cs typeface="Times New Roman"/>
              </a:rPr>
              <a:t>Vectorization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98995" y="2910332"/>
            <a:ext cx="17119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TF-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IDF</a:t>
            </a:r>
            <a:r>
              <a:rPr dirty="0" sz="1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vectorization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698995" y="3123692"/>
            <a:ext cx="21755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performed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4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cleaned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text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dirty="0" sz="14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TfidfVectorizer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698995" y="3550411"/>
            <a:ext cx="633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dirty="0" sz="14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698995" y="3763467"/>
            <a:ext cx="21939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sklearn.feature_extraction.text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698995" y="3972864"/>
            <a:ext cx="6057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D0D0D"/>
                </a:solidFill>
                <a:latin typeface="Times New Roman"/>
                <a:cs typeface="Times New Roman"/>
              </a:rPr>
              <a:t>module.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02055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Times New Roman"/>
                <a:cs typeface="Times New Roman"/>
              </a:rPr>
              <a:t>Data</a:t>
            </a:r>
            <a:r>
              <a:rPr dirty="0" sz="4000" spc="-45" b="1">
                <a:latin typeface="Times New Roman"/>
                <a:cs typeface="Times New Roman"/>
              </a:rPr>
              <a:t> </a:t>
            </a:r>
            <a:r>
              <a:rPr dirty="0" sz="4000" spc="-10" b="1">
                <a:latin typeface="Times New Roman"/>
                <a:cs typeface="Times New Roman"/>
              </a:rPr>
              <a:t>Pre-Processing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36675" y="1383791"/>
            <a:ext cx="7287259" cy="807085"/>
            <a:chOff x="836675" y="1383791"/>
            <a:chExt cx="7287259" cy="807085"/>
          </a:xfrm>
        </p:grpSpPr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919" y="1440179"/>
              <a:ext cx="755142" cy="750570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836675" y="1383791"/>
              <a:ext cx="754380" cy="749935"/>
            </a:xfrm>
            <a:custGeom>
              <a:avLst/>
              <a:gdLst/>
              <a:ahLst/>
              <a:cxnLst/>
              <a:rect l="l" t="t" r="r" b="b"/>
              <a:pathLst>
                <a:path w="754380" h="749935">
                  <a:moveTo>
                    <a:pt x="629412" y="0"/>
                  </a:moveTo>
                  <a:lnTo>
                    <a:pt x="124968" y="0"/>
                  </a:lnTo>
                  <a:lnTo>
                    <a:pt x="76327" y="9828"/>
                  </a:lnTo>
                  <a:lnTo>
                    <a:pt x="36604" y="36623"/>
                  </a:lnTo>
                  <a:lnTo>
                    <a:pt x="9821" y="76348"/>
                  </a:lnTo>
                  <a:lnTo>
                    <a:pt x="0" y="124968"/>
                  </a:lnTo>
                  <a:lnTo>
                    <a:pt x="0" y="624840"/>
                  </a:lnTo>
                  <a:lnTo>
                    <a:pt x="9821" y="673459"/>
                  </a:lnTo>
                  <a:lnTo>
                    <a:pt x="36604" y="713184"/>
                  </a:lnTo>
                  <a:lnTo>
                    <a:pt x="76327" y="739979"/>
                  </a:lnTo>
                  <a:lnTo>
                    <a:pt x="124968" y="749808"/>
                  </a:lnTo>
                  <a:lnTo>
                    <a:pt x="629412" y="749808"/>
                  </a:lnTo>
                  <a:lnTo>
                    <a:pt x="678031" y="739979"/>
                  </a:lnTo>
                  <a:lnTo>
                    <a:pt x="717756" y="713184"/>
                  </a:lnTo>
                  <a:lnTo>
                    <a:pt x="744551" y="673459"/>
                  </a:lnTo>
                  <a:lnTo>
                    <a:pt x="754380" y="624840"/>
                  </a:lnTo>
                  <a:lnTo>
                    <a:pt x="754380" y="124968"/>
                  </a:lnTo>
                  <a:lnTo>
                    <a:pt x="744551" y="76348"/>
                  </a:lnTo>
                  <a:lnTo>
                    <a:pt x="717756" y="36623"/>
                  </a:lnTo>
                  <a:lnTo>
                    <a:pt x="678031" y="9828"/>
                  </a:lnTo>
                  <a:lnTo>
                    <a:pt x="629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591817" y="1759457"/>
              <a:ext cx="1205865" cy="0"/>
            </a:xfrm>
            <a:custGeom>
              <a:avLst/>
              <a:gdLst/>
              <a:ahLst/>
              <a:cxnLst/>
              <a:rect l="l" t="t" r="r" b="b"/>
              <a:pathLst>
                <a:path w="1205864" h="0">
                  <a:moveTo>
                    <a:pt x="0" y="0"/>
                  </a:moveTo>
                  <a:lnTo>
                    <a:pt x="1205738" y="0"/>
                  </a:lnTo>
                </a:path>
              </a:pathLst>
            </a:custGeom>
            <a:ln w="19050">
              <a:solidFill>
                <a:srgbClr val="F46E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5308" y="1440179"/>
              <a:ext cx="759714" cy="75057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798063" y="1383791"/>
              <a:ext cx="759460" cy="749935"/>
            </a:xfrm>
            <a:custGeom>
              <a:avLst/>
              <a:gdLst/>
              <a:ahLst/>
              <a:cxnLst/>
              <a:rect l="l" t="t" r="r" b="b"/>
              <a:pathLst>
                <a:path w="759460" h="749935">
                  <a:moveTo>
                    <a:pt x="633984" y="0"/>
                  </a:moveTo>
                  <a:lnTo>
                    <a:pt x="124968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40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8" y="749808"/>
                  </a:lnTo>
                  <a:lnTo>
                    <a:pt x="633984" y="749808"/>
                  </a:lnTo>
                  <a:lnTo>
                    <a:pt x="682603" y="739979"/>
                  </a:lnTo>
                  <a:lnTo>
                    <a:pt x="722328" y="713184"/>
                  </a:lnTo>
                  <a:lnTo>
                    <a:pt x="749123" y="673459"/>
                  </a:lnTo>
                  <a:lnTo>
                    <a:pt x="758951" y="624840"/>
                  </a:lnTo>
                  <a:lnTo>
                    <a:pt x="758951" y="124968"/>
                  </a:lnTo>
                  <a:lnTo>
                    <a:pt x="749123" y="76348"/>
                  </a:lnTo>
                  <a:lnTo>
                    <a:pt x="722328" y="36623"/>
                  </a:lnTo>
                  <a:lnTo>
                    <a:pt x="682603" y="9828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5004" y="1440179"/>
              <a:ext cx="759713" cy="75057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4937760" y="1383791"/>
              <a:ext cx="759460" cy="749935"/>
            </a:xfrm>
            <a:custGeom>
              <a:avLst/>
              <a:gdLst/>
              <a:ahLst/>
              <a:cxnLst/>
              <a:rect l="l" t="t" r="r" b="b"/>
              <a:pathLst>
                <a:path w="759460" h="749935">
                  <a:moveTo>
                    <a:pt x="633984" y="0"/>
                  </a:moveTo>
                  <a:lnTo>
                    <a:pt x="124967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40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7" y="749808"/>
                  </a:lnTo>
                  <a:lnTo>
                    <a:pt x="633984" y="749808"/>
                  </a:lnTo>
                  <a:lnTo>
                    <a:pt x="682603" y="739979"/>
                  </a:lnTo>
                  <a:lnTo>
                    <a:pt x="722328" y="713184"/>
                  </a:lnTo>
                  <a:lnTo>
                    <a:pt x="749123" y="673459"/>
                  </a:lnTo>
                  <a:lnTo>
                    <a:pt x="758951" y="624840"/>
                  </a:lnTo>
                  <a:lnTo>
                    <a:pt x="758951" y="124968"/>
                  </a:lnTo>
                  <a:lnTo>
                    <a:pt x="749123" y="76348"/>
                  </a:lnTo>
                  <a:lnTo>
                    <a:pt x="722328" y="36623"/>
                  </a:lnTo>
                  <a:lnTo>
                    <a:pt x="682603" y="9828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3968" y="1440179"/>
              <a:ext cx="759714" cy="75057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316723" y="1383791"/>
              <a:ext cx="759460" cy="749935"/>
            </a:xfrm>
            <a:custGeom>
              <a:avLst/>
              <a:gdLst/>
              <a:ahLst/>
              <a:cxnLst/>
              <a:rect l="l" t="t" r="r" b="b"/>
              <a:pathLst>
                <a:path w="759459" h="749935">
                  <a:moveTo>
                    <a:pt x="633983" y="0"/>
                  </a:moveTo>
                  <a:lnTo>
                    <a:pt x="124968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40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8" y="749808"/>
                  </a:lnTo>
                  <a:lnTo>
                    <a:pt x="633983" y="749808"/>
                  </a:lnTo>
                  <a:lnTo>
                    <a:pt x="682603" y="739979"/>
                  </a:lnTo>
                  <a:lnTo>
                    <a:pt x="722328" y="713184"/>
                  </a:lnTo>
                  <a:lnTo>
                    <a:pt x="749123" y="673459"/>
                  </a:lnTo>
                  <a:lnTo>
                    <a:pt x="758951" y="624840"/>
                  </a:lnTo>
                  <a:lnTo>
                    <a:pt x="758951" y="124968"/>
                  </a:lnTo>
                  <a:lnTo>
                    <a:pt x="749123" y="76348"/>
                  </a:lnTo>
                  <a:lnTo>
                    <a:pt x="722328" y="36623"/>
                  </a:lnTo>
                  <a:lnTo>
                    <a:pt x="682603" y="9828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557777" y="1759457"/>
              <a:ext cx="3759835" cy="0"/>
            </a:xfrm>
            <a:custGeom>
              <a:avLst/>
              <a:gdLst/>
              <a:ahLst/>
              <a:cxnLst/>
              <a:rect l="l" t="t" r="r" b="b"/>
              <a:pathLst>
                <a:path w="3759834" h="0">
                  <a:moveTo>
                    <a:pt x="1381506" y="0"/>
                  </a:moveTo>
                  <a:lnTo>
                    <a:pt x="0" y="0"/>
                  </a:lnTo>
                </a:path>
                <a:path w="3759834" h="0">
                  <a:moveTo>
                    <a:pt x="3759707" y="0"/>
                  </a:moveTo>
                  <a:lnTo>
                    <a:pt x="2139696" y="0"/>
                  </a:lnTo>
                </a:path>
              </a:pathLst>
            </a:custGeom>
            <a:ln w="19050">
              <a:solidFill>
                <a:srgbClr val="F46E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68324" y="1581911"/>
              <a:ext cx="4433570" cy="373380"/>
            </a:xfrm>
            <a:custGeom>
              <a:avLst/>
              <a:gdLst/>
              <a:ahLst/>
              <a:cxnLst/>
              <a:rect l="l" t="t" r="r" b="b"/>
              <a:pathLst>
                <a:path w="4433570" h="373380">
                  <a:moveTo>
                    <a:pt x="291084" y="302145"/>
                  </a:moveTo>
                  <a:lnTo>
                    <a:pt x="290068" y="297446"/>
                  </a:lnTo>
                  <a:lnTo>
                    <a:pt x="285369" y="292735"/>
                  </a:lnTo>
                  <a:lnTo>
                    <a:pt x="179552" y="292735"/>
                  </a:lnTo>
                  <a:lnTo>
                    <a:pt x="179552" y="335280"/>
                  </a:lnTo>
                  <a:lnTo>
                    <a:pt x="61429" y="335280"/>
                  </a:lnTo>
                  <a:lnTo>
                    <a:pt x="61429" y="219075"/>
                  </a:lnTo>
                  <a:lnTo>
                    <a:pt x="69557" y="177342"/>
                  </a:lnTo>
                  <a:lnTo>
                    <a:pt x="91782" y="142240"/>
                  </a:lnTo>
                  <a:lnTo>
                    <a:pt x="124815" y="117246"/>
                  </a:lnTo>
                  <a:lnTo>
                    <a:pt x="165366" y="105791"/>
                  </a:lnTo>
                  <a:lnTo>
                    <a:pt x="165366" y="128397"/>
                  </a:lnTo>
                  <a:lnTo>
                    <a:pt x="158686" y="131787"/>
                  </a:lnTo>
                  <a:lnTo>
                    <a:pt x="153073" y="136232"/>
                  </a:lnTo>
                  <a:lnTo>
                    <a:pt x="148882" y="141744"/>
                  </a:lnTo>
                  <a:lnTo>
                    <a:pt x="146469" y="148336"/>
                  </a:lnTo>
                  <a:lnTo>
                    <a:pt x="129311" y="154838"/>
                  </a:lnTo>
                  <a:lnTo>
                    <a:pt x="115519" y="166370"/>
                  </a:lnTo>
                  <a:lnTo>
                    <a:pt x="106337" y="181635"/>
                  </a:lnTo>
                  <a:lnTo>
                    <a:pt x="103009" y="199263"/>
                  </a:lnTo>
                  <a:lnTo>
                    <a:pt x="103009" y="308737"/>
                  </a:lnTo>
                  <a:lnTo>
                    <a:pt x="107746" y="313563"/>
                  </a:lnTo>
                  <a:lnTo>
                    <a:pt x="169151" y="313563"/>
                  </a:lnTo>
                  <a:lnTo>
                    <a:pt x="179552" y="335280"/>
                  </a:lnTo>
                  <a:lnTo>
                    <a:pt x="179552" y="292735"/>
                  </a:lnTo>
                  <a:lnTo>
                    <a:pt x="123799" y="292735"/>
                  </a:lnTo>
                  <a:lnTo>
                    <a:pt x="123799" y="199263"/>
                  </a:lnTo>
                  <a:lnTo>
                    <a:pt x="125476" y="189217"/>
                  </a:lnTo>
                  <a:lnTo>
                    <a:pt x="130175" y="180695"/>
                  </a:lnTo>
                  <a:lnTo>
                    <a:pt x="137337" y="174129"/>
                  </a:lnTo>
                  <a:lnTo>
                    <a:pt x="146469" y="169926"/>
                  </a:lnTo>
                  <a:lnTo>
                    <a:pt x="149821" y="175933"/>
                  </a:lnTo>
                  <a:lnTo>
                    <a:pt x="154152" y="181038"/>
                  </a:lnTo>
                  <a:lnTo>
                    <a:pt x="159359" y="185115"/>
                  </a:lnTo>
                  <a:lnTo>
                    <a:pt x="165366" y="187960"/>
                  </a:lnTo>
                  <a:lnTo>
                    <a:pt x="165366" y="199263"/>
                  </a:lnTo>
                  <a:lnTo>
                    <a:pt x="166903" y="208749"/>
                  </a:lnTo>
                  <a:lnTo>
                    <a:pt x="171272" y="217081"/>
                  </a:lnTo>
                  <a:lnTo>
                    <a:pt x="178130" y="223837"/>
                  </a:lnTo>
                  <a:lnTo>
                    <a:pt x="187121" y="228600"/>
                  </a:lnTo>
                  <a:lnTo>
                    <a:pt x="187121" y="268224"/>
                  </a:lnTo>
                  <a:lnTo>
                    <a:pt x="191858" y="272923"/>
                  </a:lnTo>
                  <a:lnTo>
                    <a:pt x="244729" y="272923"/>
                  </a:lnTo>
                  <a:lnTo>
                    <a:pt x="249428" y="268224"/>
                  </a:lnTo>
                  <a:lnTo>
                    <a:pt x="249428" y="251206"/>
                  </a:lnTo>
                  <a:lnTo>
                    <a:pt x="249428" y="230378"/>
                  </a:lnTo>
                  <a:lnTo>
                    <a:pt x="249428" y="228600"/>
                  </a:lnTo>
                  <a:lnTo>
                    <a:pt x="257492" y="223964"/>
                  </a:lnTo>
                  <a:lnTo>
                    <a:pt x="264121" y="217411"/>
                  </a:lnTo>
                  <a:lnTo>
                    <a:pt x="268605" y="209118"/>
                  </a:lnTo>
                  <a:lnTo>
                    <a:pt x="268681" y="208661"/>
                  </a:lnTo>
                  <a:lnTo>
                    <a:pt x="270256" y="199263"/>
                  </a:lnTo>
                  <a:lnTo>
                    <a:pt x="270256" y="72771"/>
                  </a:lnTo>
                  <a:lnTo>
                    <a:pt x="268871" y="63652"/>
                  </a:lnTo>
                  <a:lnTo>
                    <a:pt x="268249" y="62357"/>
                  </a:lnTo>
                  <a:lnTo>
                    <a:pt x="264833" y="55245"/>
                  </a:lnTo>
                  <a:lnTo>
                    <a:pt x="258305" y="48272"/>
                  </a:lnTo>
                  <a:lnTo>
                    <a:pt x="249428" y="43434"/>
                  </a:lnTo>
                  <a:lnTo>
                    <a:pt x="249428" y="67056"/>
                  </a:lnTo>
                  <a:lnTo>
                    <a:pt x="249428" y="167132"/>
                  </a:lnTo>
                  <a:lnTo>
                    <a:pt x="249428" y="187960"/>
                  </a:lnTo>
                  <a:lnTo>
                    <a:pt x="249428" y="204978"/>
                  </a:lnTo>
                  <a:lnTo>
                    <a:pt x="244729" y="208661"/>
                  </a:lnTo>
                  <a:lnTo>
                    <a:pt x="227711" y="208661"/>
                  </a:lnTo>
                  <a:lnTo>
                    <a:pt x="227711" y="230378"/>
                  </a:lnTo>
                  <a:lnTo>
                    <a:pt x="227711" y="251206"/>
                  </a:lnTo>
                  <a:lnTo>
                    <a:pt x="207010" y="251206"/>
                  </a:lnTo>
                  <a:lnTo>
                    <a:pt x="207010" y="230378"/>
                  </a:lnTo>
                  <a:lnTo>
                    <a:pt x="227711" y="230378"/>
                  </a:lnTo>
                  <a:lnTo>
                    <a:pt x="227711" y="208661"/>
                  </a:lnTo>
                  <a:lnTo>
                    <a:pt x="190893" y="208661"/>
                  </a:lnTo>
                  <a:lnTo>
                    <a:pt x="186182" y="203962"/>
                  </a:lnTo>
                  <a:lnTo>
                    <a:pt x="186182" y="187960"/>
                  </a:lnTo>
                  <a:lnTo>
                    <a:pt x="249428" y="187960"/>
                  </a:lnTo>
                  <a:lnTo>
                    <a:pt x="249428" y="167132"/>
                  </a:lnTo>
                  <a:lnTo>
                    <a:pt x="205994" y="167132"/>
                  </a:lnTo>
                  <a:lnTo>
                    <a:pt x="207010" y="164338"/>
                  </a:lnTo>
                  <a:lnTo>
                    <a:pt x="207899" y="160528"/>
                  </a:lnTo>
                  <a:lnTo>
                    <a:pt x="207899" y="156718"/>
                  </a:lnTo>
                  <a:lnTo>
                    <a:pt x="206375" y="147320"/>
                  </a:lnTo>
                  <a:lnTo>
                    <a:pt x="201993" y="138925"/>
                  </a:lnTo>
                  <a:lnTo>
                    <a:pt x="195148" y="132207"/>
                  </a:lnTo>
                  <a:lnTo>
                    <a:pt x="186182" y="127508"/>
                  </a:lnTo>
                  <a:lnTo>
                    <a:pt x="186182" y="152019"/>
                  </a:lnTo>
                  <a:lnTo>
                    <a:pt x="186182" y="164338"/>
                  </a:lnTo>
                  <a:lnTo>
                    <a:pt x="181444" y="169037"/>
                  </a:lnTo>
                  <a:lnTo>
                    <a:pt x="170103" y="169037"/>
                  </a:lnTo>
                  <a:lnTo>
                    <a:pt x="165366" y="164338"/>
                  </a:lnTo>
                  <a:lnTo>
                    <a:pt x="165366" y="157734"/>
                  </a:lnTo>
                  <a:lnTo>
                    <a:pt x="166331" y="152019"/>
                  </a:lnTo>
                  <a:lnTo>
                    <a:pt x="170103" y="147320"/>
                  </a:lnTo>
                  <a:lnTo>
                    <a:pt x="181444" y="147320"/>
                  </a:lnTo>
                  <a:lnTo>
                    <a:pt x="186182" y="152019"/>
                  </a:lnTo>
                  <a:lnTo>
                    <a:pt x="186182" y="127508"/>
                  </a:lnTo>
                  <a:lnTo>
                    <a:pt x="186182" y="105791"/>
                  </a:lnTo>
                  <a:lnTo>
                    <a:pt x="186182" y="67056"/>
                  </a:lnTo>
                  <a:lnTo>
                    <a:pt x="190893" y="62357"/>
                  </a:lnTo>
                  <a:lnTo>
                    <a:pt x="244729" y="62357"/>
                  </a:lnTo>
                  <a:lnTo>
                    <a:pt x="249428" y="67056"/>
                  </a:lnTo>
                  <a:lnTo>
                    <a:pt x="249428" y="43434"/>
                  </a:lnTo>
                  <a:lnTo>
                    <a:pt x="249428" y="42545"/>
                  </a:lnTo>
                  <a:lnTo>
                    <a:pt x="249428" y="20828"/>
                  </a:lnTo>
                  <a:lnTo>
                    <a:pt x="265557" y="20828"/>
                  </a:lnTo>
                  <a:lnTo>
                    <a:pt x="270256" y="16129"/>
                  </a:lnTo>
                  <a:lnTo>
                    <a:pt x="270256" y="4699"/>
                  </a:lnTo>
                  <a:lnTo>
                    <a:pt x="265557" y="0"/>
                  </a:lnTo>
                  <a:lnTo>
                    <a:pt x="227711" y="0"/>
                  </a:lnTo>
                  <a:lnTo>
                    <a:pt x="227711" y="20828"/>
                  </a:lnTo>
                  <a:lnTo>
                    <a:pt x="227711" y="42545"/>
                  </a:lnTo>
                  <a:lnTo>
                    <a:pt x="207010" y="42545"/>
                  </a:lnTo>
                  <a:lnTo>
                    <a:pt x="207010" y="20828"/>
                  </a:lnTo>
                  <a:lnTo>
                    <a:pt x="227711" y="20828"/>
                  </a:lnTo>
                  <a:lnTo>
                    <a:pt x="227711" y="0"/>
                  </a:lnTo>
                  <a:lnTo>
                    <a:pt x="171043" y="0"/>
                  </a:lnTo>
                  <a:lnTo>
                    <a:pt x="166331" y="4699"/>
                  </a:lnTo>
                  <a:lnTo>
                    <a:pt x="166331" y="16129"/>
                  </a:lnTo>
                  <a:lnTo>
                    <a:pt x="171043" y="20828"/>
                  </a:lnTo>
                  <a:lnTo>
                    <a:pt x="188074" y="20828"/>
                  </a:lnTo>
                  <a:lnTo>
                    <a:pt x="188074" y="43434"/>
                  </a:lnTo>
                  <a:lnTo>
                    <a:pt x="179489" y="48006"/>
                  </a:lnTo>
                  <a:lnTo>
                    <a:pt x="172593" y="54533"/>
                  </a:lnTo>
                  <a:lnTo>
                    <a:pt x="167995" y="62852"/>
                  </a:lnTo>
                  <a:lnTo>
                    <a:pt x="166331" y="72771"/>
                  </a:lnTo>
                  <a:lnTo>
                    <a:pt x="166331" y="84963"/>
                  </a:lnTo>
                  <a:lnTo>
                    <a:pt x="117729" y="98386"/>
                  </a:lnTo>
                  <a:lnTo>
                    <a:pt x="78079" y="127635"/>
                  </a:lnTo>
                  <a:lnTo>
                    <a:pt x="51358" y="169087"/>
                  </a:lnTo>
                  <a:lnTo>
                    <a:pt x="41579" y="219075"/>
                  </a:lnTo>
                  <a:lnTo>
                    <a:pt x="41579" y="334264"/>
                  </a:lnTo>
                  <a:lnTo>
                    <a:pt x="4737" y="334264"/>
                  </a:lnTo>
                  <a:lnTo>
                    <a:pt x="0" y="338963"/>
                  </a:lnTo>
                  <a:lnTo>
                    <a:pt x="0" y="350393"/>
                  </a:lnTo>
                  <a:lnTo>
                    <a:pt x="4737" y="355092"/>
                  </a:lnTo>
                  <a:lnTo>
                    <a:pt x="244729" y="355092"/>
                  </a:lnTo>
                  <a:lnTo>
                    <a:pt x="249428" y="350393"/>
                  </a:lnTo>
                  <a:lnTo>
                    <a:pt x="249428" y="338963"/>
                  </a:lnTo>
                  <a:lnTo>
                    <a:pt x="245745" y="335280"/>
                  </a:lnTo>
                  <a:lnTo>
                    <a:pt x="244729" y="334264"/>
                  </a:lnTo>
                  <a:lnTo>
                    <a:pt x="203200" y="334264"/>
                  </a:lnTo>
                  <a:lnTo>
                    <a:pt x="192786" y="312547"/>
                  </a:lnTo>
                  <a:lnTo>
                    <a:pt x="286385" y="312547"/>
                  </a:lnTo>
                  <a:lnTo>
                    <a:pt x="291084" y="307848"/>
                  </a:lnTo>
                  <a:lnTo>
                    <a:pt x="291084" y="302145"/>
                  </a:lnTo>
                  <a:close/>
                </a:path>
                <a:path w="4433570" h="373380">
                  <a:moveTo>
                    <a:pt x="2223516" y="155448"/>
                  </a:moveTo>
                  <a:lnTo>
                    <a:pt x="2218690" y="150876"/>
                  </a:lnTo>
                  <a:lnTo>
                    <a:pt x="2212848" y="150876"/>
                  </a:lnTo>
                  <a:lnTo>
                    <a:pt x="2206993" y="150876"/>
                  </a:lnTo>
                  <a:lnTo>
                    <a:pt x="2202167" y="155448"/>
                  </a:lnTo>
                  <a:lnTo>
                    <a:pt x="2202167" y="166116"/>
                  </a:lnTo>
                  <a:lnTo>
                    <a:pt x="2206993" y="170688"/>
                  </a:lnTo>
                  <a:lnTo>
                    <a:pt x="2218690" y="170688"/>
                  </a:lnTo>
                  <a:lnTo>
                    <a:pt x="2223516" y="166116"/>
                  </a:lnTo>
                  <a:lnTo>
                    <a:pt x="2223516" y="155448"/>
                  </a:lnTo>
                  <a:close/>
                </a:path>
                <a:path w="4433570" h="373380">
                  <a:moveTo>
                    <a:pt x="2264664" y="159385"/>
                  </a:moveTo>
                  <a:lnTo>
                    <a:pt x="2260523" y="139331"/>
                  </a:lnTo>
                  <a:lnTo>
                    <a:pt x="2254224" y="130048"/>
                  </a:lnTo>
                  <a:lnTo>
                    <a:pt x="2249309" y="122796"/>
                  </a:lnTo>
                  <a:lnTo>
                    <a:pt x="2243963" y="119176"/>
                  </a:lnTo>
                  <a:lnTo>
                    <a:pt x="2243963" y="160274"/>
                  </a:lnTo>
                  <a:lnTo>
                    <a:pt x="2241473" y="172326"/>
                  </a:lnTo>
                  <a:lnTo>
                    <a:pt x="2234717" y="182219"/>
                  </a:lnTo>
                  <a:lnTo>
                    <a:pt x="2224773" y="188925"/>
                  </a:lnTo>
                  <a:lnTo>
                    <a:pt x="2212721" y="191389"/>
                  </a:lnTo>
                  <a:lnTo>
                    <a:pt x="2200440" y="188925"/>
                  </a:lnTo>
                  <a:lnTo>
                    <a:pt x="2190889" y="182219"/>
                  </a:lnTo>
                  <a:lnTo>
                    <a:pt x="2184692" y="172326"/>
                  </a:lnTo>
                  <a:lnTo>
                    <a:pt x="2182495" y="160274"/>
                  </a:lnTo>
                  <a:lnTo>
                    <a:pt x="2184958" y="148805"/>
                  </a:lnTo>
                  <a:lnTo>
                    <a:pt x="2191601" y="139166"/>
                  </a:lnTo>
                  <a:lnTo>
                    <a:pt x="2201240" y="132524"/>
                  </a:lnTo>
                  <a:lnTo>
                    <a:pt x="2212721" y="130048"/>
                  </a:lnTo>
                  <a:lnTo>
                    <a:pt x="2225154" y="132524"/>
                  </a:lnTo>
                  <a:lnTo>
                    <a:pt x="2235047" y="139166"/>
                  </a:lnTo>
                  <a:lnTo>
                    <a:pt x="2241588" y="148805"/>
                  </a:lnTo>
                  <a:lnTo>
                    <a:pt x="2243963" y="160274"/>
                  </a:lnTo>
                  <a:lnTo>
                    <a:pt x="2243963" y="119176"/>
                  </a:lnTo>
                  <a:lnTo>
                    <a:pt x="2232774" y="111582"/>
                  </a:lnTo>
                  <a:lnTo>
                    <a:pt x="2212721" y="107442"/>
                  </a:lnTo>
                  <a:lnTo>
                    <a:pt x="2192655" y="111582"/>
                  </a:lnTo>
                  <a:lnTo>
                    <a:pt x="2176119" y="122796"/>
                  </a:lnTo>
                  <a:lnTo>
                    <a:pt x="2164905" y="139331"/>
                  </a:lnTo>
                  <a:lnTo>
                    <a:pt x="2160778" y="159385"/>
                  </a:lnTo>
                  <a:lnTo>
                    <a:pt x="2163953" y="176885"/>
                  </a:lnTo>
                  <a:lnTo>
                    <a:pt x="2172728" y="191884"/>
                  </a:lnTo>
                  <a:lnTo>
                    <a:pt x="2185898" y="203339"/>
                  </a:lnTo>
                  <a:lnTo>
                    <a:pt x="2202294" y="210185"/>
                  </a:lnTo>
                  <a:lnTo>
                    <a:pt x="2202294" y="263017"/>
                  </a:lnTo>
                  <a:lnTo>
                    <a:pt x="2196503" y="291084"/>
                  </a:lnTo>
                  <a:lnTo>
                    <a:pt x="2180729" y="314198"/>
                  </a:lnTo>
                  <a:lnTo>
                    <a:pt x="2157349" y="329882"/>
                  </a:lnTo>
                  <a:lnTo>
                    <a:pt x="2128774" y="335661"/>
                  </a:lnTo>
                  <a:lnTo>
                    <a:pt x="2100707" y="329882"/>
                  </a:lnTo>
                  <a:lnTo>
                    <a:pt x="2077593" y="314198"/>
                  </a:lnTo>
                  <a:lnTo>
                    <a:pt x="2061908" y="291084"/>
                  </a:lnTo>
                  <a:lnTo>
                    <a:pt x="2056130" y="263017"/>
                  </a:lnTo>
                  <a:lnTo>
                    <a:pt x="2056130" y="249821"/>
                  </a:lnTo>
                  <a:lnTo>
                    <a:pt x="2069198" y="247561"/>
                  </a:lnTo>
                  <a:lnTo>
                    <a:pt x="2081568" y="243484"/>
                  </a:lnTo>
                  <a:lnTo>
                    <a:pt x="2093252" y="237617"/>
                  </a:lnTo>
                  <a:lnTo>
                    <a:pt x="2104263" y="229997"/>
                  </a:lnTo>
                  <a:lnTo>
                    <a:pt x="2105279" y="228981"/>
                  </a:lnTo>
                  <a:lnTo>
                    <a:pt x="2119388" y="214947"/>
                  </a:lnTo>
                  <a:lnTo>
                    <a:pt x="2130641" y="197142"/>
                  </a:lnTo>
                  <a:lnTo>
                    <a:pt x="2137651" y="177393"/>
                  </a:lnTo>
                  <a:lnTo>
                    <a:pt x="2138756" y="167894"/>
                  </a:lnTo>
                  <a:lnTo>
                    <a:pt x="2140077" y="156464"/>
                  </a:lnTo>
                  <a:lnTo>
                    <a:pt x="2140077" y="147066"/>
                  </a:lnTo>
                  <a:lnTo>
                    <a:pt x="2140077" y="115951"/>
                  </a:lnTo>
                  <a:lnTo>
                    <a:pt x="2138565" y="106553"/>
                  </a:lnTo>
                  <a:lnTo>
                    <a:pt x="2138540" y="106337"/>
                  </a:lnTo>
                  <a:lnTo>
                    <a:pt x="2134171" y="97713"/>
                  </a:lnTo>
                  <a:lnTo>
                    <a:pt x="2127313" y="90690"/>
                  </a:lnTo>
                  <a:lnTo>
                    <a:pt x="2119376" y="86410"/>
                  </a:lnTo>
                  <a:lnTo>
                    <a:pt x="2119376" y="111252"/>
                  </a:lnTo>
                  <a:lnTo>
                    <a:pt x="2119376" y="147066"/>
                  </a:lnTo>
                  <a:lnTo>
                    <a:pt x="2116455" y="147066"/>
                  </a:lnTo>
                  <a:lnTo>
                    <a:pt x="2116455" y="167894"/>
                  </a:lnTo>
                  <a:lnTo>
                    <a:pt x="2113127" y="180632"/>
                  </a:lnTo>
                  <a:lnTo>
                    <a:pt x="2089150" y="213106"/>
                  </a:lnTo>
                  <a:lnTo>
                    <a:pt x="2043176" y="228981"/>
                  </a:lnTo>
                  <a:lnTo>
                    <a:pt x="2037715" y="228981"/>
                  </a:lnTo>
                  <a:lnTo>
                    <a:pt x="1993455" y="206806"/>
                  </a:lnTo>
                  <a:lnTo>
                    <a:pt x="1974977" y="168783"/>
                  </a:lnTo>
                  <a:lnTo>
                    <a:pt x="1994662" y="168783"/>
                  </a:lnTo>
                  <a:lnTo>
                    <a:pt x="1996630" y="175793"/>
                  </a:lnTo>
                  <a:lnTo>
                    <a:pt x="1999678" y="182537"/>
                  </a:lnTo>
                  <a:lnTo>
                    <a:pt x="2035276" y="209029"/>
                  </a:lnTo>
                  <a:lnTo>
                    <a:pt x="2045716" y="210185"/>
                  </a:lnTo>
                  <a:lnTo>
                    <a:pt x="2051431" y="210185"/>
                  </a:lnTo>
                  <a:lnTo>
                    <a:pt x="2053209" y="208407"/>
                  </a:lnTo>
                  <a:lnTo>
                    <a:pt x="2068195" y="203390"/>
                  </a:lnTo>
                  <a:lnTo>
                    <a:pt x="2080348" y="194487"/>
                  </a:lnTo>
                  <a:lnTo>
                    <a:pt x="2085479" y="187579"/>
                  </a:lnTo>
                  <a:lnTo>
                    <a:pt x="2089315" y="182422"/>
                  </a:lnTo>
                  <a:lnTo>
                    <a:pt x="2094738" y="167894"/>
                  </a:lnTo>
                  <a:lnTo>
                    <a:pt x="2116455" y="167894"/>
                  </a:lnTo>
                  <a:lnTo>
                    <a:pt x="2116455" y="147066"/>
                  </a:lnTo>
                  <a:lnTo>
                    <a:pt x="2098548" y="147066"/>
                  </a:lnTo>
                  <a:lnTo>
                    <a:pt x="2098548" y="111252"/>
                  </a:lnTo>
                  <a:lnTo>
                    <a:pt x="2103247" y="106553"/>
                  </a:lnTo>
                  <a:lnTo>
                    <a:pt x="2114550" y="106553"/>
                  </a:lnTo>
                  <a:lnTo>
                    <a:pt x="2119376" y="111252"/>
                  </a:lnTo>
                  <a:lnTo>
                    <a:pt x="2119376" y="86410"/>
                  </a:lnTo>
                  <a:lnTo>
                    <a:pt x="2118360" y="85852"/>
                  </a:lnTo>
                  <a:lnTo>
                    <a:pt x="2118360" y="52832"/>
                  </a:lnTo>
                  <a:lnTo>
                    <a:pt x="2116201" y="42418"/>
                  </a:lnTo>
                  <a:lnTo>
                    <a:pt x="2115896" y="40932"/>
                  </a:lnTo>
                  <a:lnTo>
                    <a:pt x="2109292" y="31343"/>
                  </a:lnTo>
                  <a:lnTo>
                    <a:pt x="2099652" y="24942"/>
                  </a:lnTo>
                  <a:lnTo>
                    <a:pt x="2088134" y="22606"/>
                  </a:lnTo>
                  <a:lnTo>
                    <a:pt x="2076831" y="22606"/>
                  </a:lnTo>
                  <a:lnTo>
                    <a:pt x="2076831" y="5715"/>
                  </a:lnTo>
                  <a:lnTo>
                    <a:pt x="2072132" y="1016"/>
                  </a:lnTo>
                  <a:lnTo>
                    <a:pt x="2060829" y="1016"/>
                  </a:lnTo>
                  <a:lnTo>
                    <a:pt x="2056130" y="5715"/>
                  </a:lnTo>
                  <a:lnTo>
                    <a:pt x="2056130" y="59436"/>
                  </a:lnTo>
                  <a:lnTo>
                    <a:pt x="2060829" y="64135"/>
                  </a:lnTo>
                  <a:lnTo>
                    <a:pt x="2072132" y="64135"/>
                  </a:lnTo>
                  <a:lnTo>
                    <a:pt x="2076831" y="59436"/>
                  </a:lnTo>
                  <a:lnTo>
                    <a:pt x="2076831" y="42418"/>
                  </a:lnTo>
                  <a:lnTo>
                    <a:pt x="2093849" y="42418"/>
                  </a:lnTo>
                  <a:lnTo>
                    <a:pt x="2098548" y="47117"/>
                  </a:lnTo>
                  <a:lnTo>
                    <a:pt x="2098548" y="85852"/>
                  </a:lnTo>
                  <a:lnTo>
                    <a:pt x="2089950" y="90563"/>
                  </a:lnTo>
                  <a:lnTo>
                    <a:pt x="2083066" y="97383"/>
                  </a:lnTo>
                  <a:lnTo>
                    <a:pt x="2078482" y="105968"/>
                  </a:lnTo>
                  <a:lnTo>
                    <a:pt x="2076831" y="115951"/>
                  </a:lnTo>
                  <a:lnTo>
                    <a:pt x="2076831" y="154686"/>
                  </a:lnTo>
                  <a:lnTo>
                    <a:pt x="2074964" y="166192"/>
                  </a:lnTo>
                  <a:lnTo>
                    <a:pt x="2069744" y="176085"/>
                  </a:lnTo>
                  <a:lnTo>
                    <a:pt x="2061718" y="183515"/>
                  </a:lnTo>
                  <a:lnTo>
                    <a:pt x="2051431" y="187579"/>
                  </a:lnTo>
                  <a:lnTo>
                    <a:pt x="2038096" y="187579"/>
                  </a:lnTo>
                  <a:lnTo>
                    <a:pt x="2029714" y="183896"/>
                  </a:lnTo>
                  <a:lnTo>
                    <a:pt x="2023999" y="178181"/>
                  </a:lnTo>
                  <a:lnTo>
                    <a:pt x="2018284" y="172593"/>
                  </a:lnTo>
                  <a:lnTo>
                    <a:pt x="2016633" y="168783"/>
                  </a:lnTo>
                  <a:lnTo>
                    <a:pt x="2014601" y="164084"/>
                  </a:lnTo>
                  <a:lnTo>
                    <a:pt x="2014601" y="147066"/>
                  </a:lnTo>
                  <a:lnTo>
                    <a:pt x="2014601" y="114046"/>
                  </a:lnTo>
                  <a:lnTo>
                    <a:pt x="2013331" y="106553"/>
                  </a:lnTo>
                  <a:lnTo>
                    <a:pt x="2013077" y="105003"/>
                  </a:lnTo>
                  <a:lnTo>
                    <a:pt x="2008797" y="96634"/>
                  </a:lnTo>
                  <a:lnTo>
                    <a:pt x="2002218" y="89674"/>
                  </a:lnTo>
                  <a:lnTo>
                    <a:pt x="1994662" y="85356"/>
                  </a:lnTo>
                  <a:lnTo>
                    <a:pt x="1994662" y="111252"/>
                  </a:lnTo>
                  <a:lnTo>
                    <a:pt x="1994662" y="147066"/>
                  </a:lnTo>
                  <a:lnTo>
                    <a:pt x="1973072" y="147066"/>
                  </a:lnTo>
                  <a:lnTo>
                    <a:pt x="1973072" y="111252"/>
                  </a:lnTo>
                  <a:lnTo>
                    <a:pt x="1977771" y="106553"/>
                  </a:lnTo>
                  <a:lnTo>
                    <a:pt x="1989963" y="106553"/>
                  </a:lnTo>
                  <a:lnTo>
                    <a:pt x="1994662" y="111252"/>
                  </a:lnTo>
                  <a:lnTo>
                    <a:pt x="1994662" y="85356"/>
                  </a:lnTo>
                  <a:lnTo>
                    <a:pt x="1993773" y="84836"/>
                  </a:lnTo>
                  <a:lnTo>
                    <a:pt x="1993773" y="46228"/>
                  </a:lnTo>
                  <a:lnTo>
                    <a:pt x="1998472" y="41529"/>
                  </a:lnTo>
                  <a:lnTo>
                    <a:pt x="2014601" y="41529"/>
                  </a:lnTo>
                  <a:lnTo>
                    <a:pt x="2014601" y="57531"/>
                  </a:lnTo>
                  <a:lnTo>
                    <a:pt x="2019300" y="62230"/>
                  </a:lnTo>
                  <a:lnTo>
                    <a:pt x="2031492" y="62230"/>
                  </a:lnTo>
                  <a:lnTo>
                    <a:pt x="2036191" y="57531"/>
                  </a:lnTo>
                  <a:lnTo>
                    <a:pt x="2036191" y="41529"/>
                  </a:lnTo>
                  <a:lnTo>
                    <a:pt x="2036191" y="4699"/>
                  </a:lnTo>
                  <a:lnTo>
                    <a:pt x="2031492" y="0"/>
                  </a:lnTo>
                  <a:lnTo>
                    <a:pt x="2019300" y="0"/>
                  </a:lnTo>
                  <a:lnTo>
                    <a:pt x="2014601" y="4699"/>
                  </a:lnTo>
                  <a:lnTo>
                    <a:pt x="2014601" y="21717"/>
                  </a:lnTo>
                  <a:lnTo>
                    <a:pt x="2004187" y="21717"/>
                  </a:lnTo>
                  <a:lnTo>
                    <a:pt x="1991766" y="24180"/>
                  </a:lnTo>
                  <a:lnTo>
                    <a:pt x="1981911" y="30784"/>
                  </a:lnTo>
                  <a:lnTo>
                    <a:pt x="1975408" y="40424"/>
                  </a:lnTo>
                  <a:lnTo>
                    <a:pt x="1973072" y="51943"/>
                  </a:lnTo>
                  <a:lnTo>
                    <a:pt x="1973072" y="84836"/>
                  </a:lnTo>
                  <a:lnTo>
                    <a:pt x="1965045" y="89408"/>
                  </a:lnTo>
                  <a:lnTo>
                    <a:pt x="1958416" y="95923"/>
                  </a:lnTo>
                  <a:lnTo>
                    <a:pt x="1953907" y="104203"/>
                  </a:lnTo>
                  <a:lnTo>
                    <a:pt x="1952244" y="114046"/>
                  </a:lnTo>
                  <a:lnTo>
                    <a:pt x="1952244" y="156464"/>
                  </a:lnTo>
                  <a:lnTo>
                    <a:pt x="1964334" y="199212"/>
                  </a:lnTo>
                  <a:lnTo>
                    <a:pt x="1995170" y="233235"/>
                  </a:lnTo>
                  <a:lnTo>
                    <a:pt x="2023999" y="246126"/>
                  </a:lnTo>
                  <a:lnTo>
                    <a:pt x="2027809" y="248031"/>
                  </a:lnTo>
                  <a:lnTo>
                    <a:pt x="2032508" y="248031"/>
                  </a:lnTo>
                  <a:lnTo>
                    <a:pt x="2036191" y="248932"/>
                  </a:lnTo>
                  <a:lnTo>
                    <a:pt x="2036191" y="260223"/>
                  </a:lnTo>
                  <a:lnTo>
                    <a:pt x="2043620" y="296672"/>
                  </a:lnTo>
                  <a:lnTo>
                    <a:pt x="2063711" y="326326"/>
                  </a:lnTo>
                  <a:lnTo>
                    <a:pt x="2093188" y="346278"/>
                  </a:lnTo>
                  <a:lnTo>
                    <a:pt x="2128774" y="353568"/>
                  </a:lnTo>
                  <a:lnTo>
                    <a:pt x="2165286" y="346151"/>
                  </a:lnTo>
                  <a:lnTo>
                    <a:pt x="2180729" y="335661"/>
                  </a:lnTo>
                  <a:lnTo>
                    <a:pt x="2194979" y="325996"/>
                  </a:lnTo>
                  <a:lnTo>
                    <a:pt x="2214943" y="296303"/>
                  </a:lnTo>
                  <a:lnTo>
                    <a:pt x="2222246" y="260223"/>
                  </a:lnTo>
                  <a:lnTo>
                    <a:pt x="2222246" y="207391"/>
                  </a:lnTo>
                  <a:lnTo>
                    <a:pt x="2239213" y="202285"/>
                  </a:lnTo>
                  <a:lnTo>
                    <a:pt x="2252637" y="191871"/>
                  </a:lnTo>
                  <a:lnTo>
                    <a:pt x="2252929" y="191389"/>
                  </a:lnTo>
                  <a:lnTo>
                    <a:pt x="2261476" y="177215"/>
                  </a:lnTo>
                  <a:lnTo>
                    <a:pt x="2264664" y="159385"/>
                  </a:lnTo>
                  <a:close/>
                </a:path>
                <a:path w="4433570" h="373380">
                  <a:moveTo>
                    <a:pt x="4433316" y="156083"/>
                  </a:moveTo>
                  <a:lnTo>
                    <a:pt x="4418355" y="119672"/>
                  </a:lnTo>
                  <a:lnTo>
                    <a:pt x="4411599" y="115087"/>
                  </a:lnTo>
                  <a:lnTo>
                    <a:pt x="4411599" y="144907"/>
                  </a:lnTo>
                  <a:lnTo>
                    <a:pt x="4411599" y="166497"/>
                  </a:lnTo>
                  <a:lnTo>
                    <a:pt x="4411599" y="207899"/>
                  </a:lnTo>
                  <a:lnTo>
                    <a:pt x="4410710" y="207899"/>
                  </a:lnTo>
                  <a:lnTo>
                    <a:pt x="4410710" y="228600"/>
                  </a:lnTo>
                  <a:lnTo>
                    <a:pt x="4410710" y="321691"/>
                  </a:lnTo>
                  <a:lnTo>
                    <a:pt x="4409338" y="333082"/>
                  </a:lnTo>
                  <a:lnTo>
                    <a:pt x="4403191" y="342633"/>
                  </a:lnTo>
                  <a:lnTo>
                    <a:pt x="4393501" y="349224"/>
                  </a:lnTo>
                  <a:lnTo>
                    <a:pt x="4381500" y="351663"/>
                  </a:lnTo>
                  <a:lnTo>
                    <a:pt x="4130040" y="351663"/>
                  </a:lnTo>
                  <a:lnTo>
                    <a:pt x="4118152" y="349224"/>
                  </a:lnTo>
                  <a:lnTo>
                    <a:pt x="4108602" y="342633"/>
                  </a:lnTo>
                  <a:lnTo>
                    <a:pt x="4102239" y="333082"/>
                  </a:lnTo>
                  <a:lnTo>
                    <a:pt x="4099941" y="321691"/>
                  </a:lnTo>
                  <a:lnTo>
                    <a:pt x="4099941" y="228600"/>
                  </a:lnTo>
                  <a:lnTo>
                    <a:pt x="4120642" y="228600"/>
                  </a:lnTo>
                  <a:lnTo>
                    <a:pt x="4120642" y="259588"/>
                  </a:lnTo>
                  <a:lnTo>
                    <a:pt x="4123105" y="271424"/>
                  </a:lnTo>
                  <a:lnTo>
                    <a:pt x="4129811" y="280974"/>
                  </a:lnTo>
                  <a:lnTo>
                    <a:pt x="4139704" y="287362"/>
                  </a:lnTo>
                  <a:lnTo>
                    <a:pt x="4151757" y="289687"/>
                  </a:lnTo>
                  <a:lnTo>
                    <a:pt x="4163199" y="287235"/>
                  </a:lnTo>
                  <a:lnTo>
                    <a:pt x="4172801" y="280644"/>
                  </a:lnTo>
                  <a:lnTo>
                    <a:pt x="4179392" y="271043"/>
                  </a:lnTo>
                  <a:lnTo>
                    <a:pt x="4179620" y="270002"/>
                  </a:lnTo>
                  <a:lnTo>
                    <a:pt x="4181856" y="259588"/>
                  </a:lnTo>
                  <a:lnTo>
                    <a:pt x="4181856" y="228600"/>
                  </a:lnTo>
                  <a:lnTo>
                    <a:pt x="4327779" y="228600"/>
                  </a:lnTo>
                  <a:lnTo>
                    <a:pt x="4327779" y="259588"/>
                  </a:lnTo>
                  <a:lnTo>
                    <a:pt x="4330255" y="271424"/>
                  </a:lnTo>
                  <a:lnTo>
                    <a:pt x="4336999" y="280974"/>
                  </a:lnTo>
                  <a:lnTo>
                    <a:pt x="4346905" y="287362"/>
                  </a:lnTo>
                  <a:lnTo>
                    <a:pt x="4358894" y="289687"/>
                  </a:lnTo>
                  <a:lnTo>
                    <a:pt x="4370336" y="287235"/>
                  </a:lnTo>
                  <a:lnTo>
                    <a:pt x="4379938" y="280644"/>
                  </a:lnTo>
                  <a:lnTo>
                    <a:pt x="4386529" y="271043"/>
                  </a:lnTo>
                  <a:lnTo>
                    <a:pt x="4386758" y="270002"/>
                  </a:lnTo>
                  <a:lnTo>
                    <a:pt x="4388993" y="259588"/>
                  </a:lnTo>
                  <a:lnTo>
                    <a:pt x="4388993" y="228600"/>
                  </a:lnTo>
                  <a:lnTo>
                    <a:pt x="4410710" y="228600"/>
                  </a:lnTo>
                  <a:lnTo>
                    <a:pt x="4410710" y="207899"/>
                  </a:lnTo>
                  <a:lnTo>
                    <a:pt x="4390898" y="207899"/>
                  </a:lnTo>
                  <a:lnTo>
                    <a:pt x="4390898" y="196596"/>
                  </a:lnTo>
                  <a:lnTo>
                    <a:pt x="4391914" y="190881"/>
                  </a:lnTo>
                  <a:lnTo>
                    <a:pt x="4387215" y="186309"/>
                  </a:lnTo>
                  <a:lnTo>
                    <a:pt x="4372102" y="186309"/>
                  </a:lnTo>
                  <a:lnTo>
                    <a:pt x="4372102" y="207899"/>
                  </a:lnTo>
                  <a:lnTo>
                    <a:pt x="4372102" y="265176"/>
                  </a:lnTo>
                  <a:lnTo>
                    <a:pt x="4367403" y="270002"/>
                  </a:lnTo>
                  <a:lnTo>
                    <a:pt x="4355084" y="270002"/>
                  </a:lnTo>
                  <a:lnTo>
                    <a:pt x="4350385" y="265176"/>
                  </a:lnTo>
                  <a:lnTo>
                    <a:pt x="4350385" y="228600"/>
                  </a:lnTo>
                  <a:lnTo>
                    <a:pt x="4350385" y="207899"/>
                  </a:lnTo>
                  <a:lnTo>
                    <a:pt x="4372102" y="207899"/>
                  </a:lnTo>
                  <a:lnTo>
                    <a:pt x="4372102" y="186309"/>
                  </a:lnTo>
                  <a:lnTo>
                    <a:pt x="4334383" y="186309"/>
                  </a:lnTo>
                  <a:lnTo>
                    <a:pt x="4329684" y="190881"/>
                  </a:lnTo>
                  <a:lnTo>
                    <a:pt x="4329684" y="207899"/>
                  </a:lnTo>
                  <a:lnTo>
                    <a:pt x="4183761" y="207899"/>
                  </a:lnTo>
                  <a:lnTo>
                    <a:pt x="4183761" y="190881"/>
                  </a:lnTo>
                  <a:lnTo>
                    <a:pt x="4179062" y="186309"/>
                  </a:lnTo>
                  <a:lnTo>
                    <a:pt x="4163060" y="186309"/>
                  </a:lnTo>
                  <a:lnTo>
                    <a:pt x="4163060" y="207899"/>
                  </a:lnTo>
                  <a:lnTo>
                    <a:pt x="4163060" y="265176"/>
                  </a:lnTo>
                  <a:lnTo>
                    <a:pt x="4158234" y="270002"/>
                  </a:lnTo>
                  <a:lnTo>
                    <a:pt x="4146931" y="270002"/>
                  </a:lnTo>
                  <a:lnTo>
                    <a:pt x="4142232" y="265176"/>
                  </a:lnTo>
                  <a:lnTo>
                    <a:pt x="4142232" y="228600"/>
                  </a:lnTo>
                  <a:lnTo>
                    <a:pt x="4142232" y="207899"/>
                  </a:lnTo>
                  <a:lnTo>
                    <a:pt x="4163060" y="207899"/>
                  </a:lnTo>
                  <a:lnTo>
                    <a:pt x="4163060" y="186309"/>
                  </a:lnTo>
                  <a:lnTo>
                    <a:pt x="4125341" y="186309"/>
                  </a:lnTo>
                  <a:lnTo>
                    <a:pt x="4120642" y="190881"/>
                  </a:lnTo>
                  <a:lnTo>
                    <a:pt x="4120642" y="207899"/>
                  </a:lnTo>
                  <a:lnTo>
                    <a:pt x="4099941" y="207899"/>
                  </a:lnTo>
                  <a:lnTo>
                    <a:pt x="4099941" y="166497"/>
                  </a:lnTo>
                  <a:lnTo>
                    <a:pt x="4411599" y="166497"/>
                  </a:lnTo>
                  <a:lnTo>
                    <a:pt x="4411599" y="144907"/>
                  </a:lnTo>
                  <a:lnTo>
                    <a:pt x="4103624" y="144907"/>
                  </a:lnTo>
                  <a:lnTo>
                    <a:pt x="4106849" y="136906"/>
                  </a:lnTo>
                  <a:lnTo>
                    <a:pt x="4113161" y="130327"/>
                  </a:lnTo>
                  <a:lnTo>
                    <a:pt x="4121785" y="125857"/>
                  </a:lnTo>
                  <a:lnTo>
                    <a:pt x="4131945" y="124206"/>
                  </a:lnTo>
                  <a:lnTo>
                    <a:pt x="4382389" y="124206"/>
                  </a:lnTo>
                  <a:lnTo>
                    <a:pt x="4391863" y="125730"/>
                  </a:lnTo>
                  <a:lnTo>
                    <a:pt x="4400181" y="129984"/>
                  </a:lnTo>
                  <a:lnTo>
                    <a:pt x="4406900" y="136537"/>
                  </a:lnTo>
                  <a:lnTo>
                    <a:pt x="4411599" y="144907"/>
                  </a:lnTo>
                  <a:lnTo>
                    <a:pt x="4411599" y="115087"/>
                  </a:lnTo>
                  <a:lnTo>
                    <a:pt x="4401909" y="108508"/>
                  </a:lnTo>
                  <a:lnTo>
                    <a:pt x="4381500" y="104394"/>
                  </a:lnTo>
                  <a:lnTo>
                    <a:pt x="4370197" y="104394"/>
                  </a:lnTo>
                  <a:lnTo>
                    <a:pt x="4370197" y="71501"/>
                  </a:lnTo>
                  <a:lnTo>
                    <a:pt x="4366082" y="51536"/>
                  </a:lnTo>
                  <a:lnTo>
                    <a:pt x="4358589" y="40513"/>
                  </a:lnTo>
                  <a:lnTo>
                    <a:pt x="4354906" y="35090"/>
                  </a:lnTo>
                  <a:lnTo>
                    <a:pt x="4349496" y="31432"/>
                  </a:lnTo>
                  <a:lnTo>
                    <a:pt x="4349496" y="71501"/>
                  </a:lnTo>
                  <a:lnTo>
                    <a:pt x="4349496" y="104394"/>
                  </a:lnTo>
                  <a:lnTo>
                    <a:pt x="4327779" y="104394"/>
                  </a:lnTo>
                  <a:lnTo>
                    <a:pt x="4327779" y="81915"/>
                  </a:lnTo>
                  <a:lnTo>
                    <a:pt x="4327779" y="65024"/>
                  </a:lnTo>
                  <a:lnTo>
                    <a:pt x="4323080" y="60198"/>
                  </a:lnTo>
                  <a:lnTo>
                    <a:pt x="4308983" y="60198"/>
                  </a:lnTo>
                  <a:lnTo>
                    <a:pt x="4308983" y="81915"/>
                  </a:lnTo>
                  <a:lnTo>
                    <a:pt x="4308983" y="104394"/>
                  </a:lnTo>
                  <a:lnTo>
                    <a:pt x="4204462" y="104394"/>
                  </a:lnTo>
                  <a:lnTo>
                    <a:pt x="4204462" y="81915"/>
                  </a:lnTo>
                  <a:lnTo>
                    <a:pt x="4308983" y="81915"/>
                  </a:lnTo>
                  <a:lnTo>
                    <a:pt x="4308983" y="60198"/>
                  </a:lnTo>
                  <a:lnTo>
                    <a:pt x="4185666" y="60198"/>
                  </a:lnTo>
                  <a:lnTo>
                    <a:pt x="4180840" y="65024"/>
                  </a:lnTo>
                  <a:lnTo>
                    <a:pt x="4180840" y="104394"/>
                  </a:lnTo>
                  <a:lnTo>
                    <a:pt x="4160139" y="104394"/>
                  </a:lnTo>
                  <a:lnTo>
                    <a:pt x="4160139" y="71501"/>
                  </a:lnTo>
                  <a:lnTo>
                    <a:pt x="4162044" y="71501"/>
                  </a:lnTo>
                  <a:lnTo>
                    <a:pt x="4164507" y="59105"/>
                  </a:lnTo>
                  <a:lnTo>
                    <a:pt x="4171213" y="49301"/>
                  </a:lnTo>
                  <a:lnTo>
                    <a:pt x="4181106" y="42837"/>
                  </a:lnTo>
                  <a:lnTo>
                    <a:pt x="4193159" y="40513"/>
                  </a:lnTo>
                  <a:lnTo>
                    <a:pt x="4318381" y="40513"/>
                  </a:lnTo>
                  <a:lnTo>
                    <a:pt x="4330789" y="42989"/>
                  </a:lnTo>
                  <a:lnTo>
                    <a:pt x="4340644" y="49682"/>
                  </a:lnTo>
                  <a:lnTo>
                    <a:pt x="4347146" y="59537"/>
                  </a:lnTo>
                  <a:lnTo>
                    <a:pt x="4349496" y="71501"/>
                  </a:lnTo>
                  <a:lnTo>
                    <a:pt x="4349496" y="31432"/>
                  </a:lnTo>
                  <a:lnTo>
                    <a:pt x="4338421" y="23926"/>
                  </a:lnTo>
                  <a:lnTo>
                    <a:pt x="4318381" y="19812"/>
                  </a:lnTo>
                  <a:lnTo>
                    <a:pt x="4193159" y="19812"/>
                  </a:lnTo>
                  <a:lnTo>
                    <a:pt x="4173105" y="23926"/>
                  </a:lnTo>
                  <a:lnTo>
                    <a:pt x="4156621" y="35090"/>
                  </a:lnTo>
                  <a:lnTo>
                    <a:pt x="4145445" y="51536"/>
                  </a:lnTo>
                  <a:lnTo>
                    <a:pt x="4141343" y="71501"/>
                  </a:lnTo>
                  <a:lnTo>
                    <a:pt x="4141343" y="104394"/>
                  </a:lnTo>
                  <a:lnTo>
                    <a:pt x="4130040" y="104394"/>
                  </a:lnTo>
                  <a:lnTo>
                    <a:pt x="4109986" y="108508"/>
                  </a:lnTo>
                  <a:lnTo>
                    <a:pt x="4093502" y="119672"/>
                  </a:lnTo>
                  <a:lnTo>
                    <a:pt x="4082326" y="136118"/>
                  </a:lnTo>
                  <a:lnTo>
                    <a:pt x="4078224" y="156083"/>
                  </a:lnTo>
                  <a:lnTo>
                    <a:pt x="4078224" y="321691"/>
                  </a:lnTo>
                  <a:lnTo>
                    <a:pt x="4082326" y="341668"/>
                  </a:lnTo>
                  <a:lnTo>
                    <a:pt x="4093502" y="358114"/>
                  </a:lnTo>
                  <a:lnTo>
                    <a:pt x="4109986" y="369277"/>
                  </a:lnTo>
                  <a:lnTo>
                    <a:pt x="4130040" y="373380"/>
                  </a:lnTo>
                  <a:lnTo>
                    <a:pt x="4381500" y="373380"/>
                  </a:lnTo>
                  <a:lnTo>
                    <a:pt x="4401540" y="369277"/>
                  </a:lnTo>
                  <a:lnTo>
                    <a:pt x="4418025" y="358114"/>
                  </a:lnTo>
                  <a:lnTo>
                    <a:pt x="4422406" y="351663"/>
                  </a:lnTo>
                  <a:lnTo>
                    <a:pt x="4429201" y="341668"/>
                  </a:lnTo>
                  <a:lnTo>
                    <a:pt x="4433316" y="321691"/>
                  </a:lnTo>
                  <a:lnTo>
                    <a:pt x="4433316" y="228600"/>
                  </a:lnTo>
                  <a:lnTo>
                    <a:pt x="4433316" y="166497"/>
                  </a:lnTo>
                  <a:lnTo>
                    <a:pt x="4433316" y="156083"/>
                  </a:lnTo>
                  <a:close/>
                </a:path>
              </a:pathLst>
            </a:custGeom>
            <a:solidFill>
              <a:srgbClr val="F46E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2184" y="1828800"/>
              <a:ext cx="83819" cy="85343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7522463" y="1581911"/>
              <a:ext cx="353695" cy="353695"/>
            </a:xfrm>
            <a:custGeom>
              <a:avLst/>
              <a:gdLst/>
              <a:ahLst/>
              <a:cxnLst/>
              <a:rect l="l" t="t" r="r" b="b"/>
              <a:pathLst>
                <a:path w="353695" h="353694">
                  <a:moveTo>
                    <a:pt x="80772" y="264160"/>
                  </a:moveTo>
                  <a:lnTo>
                    <a:pt x="77089" y="260350"/>
                  </a:lnTo>
                  <a:lnTo>
                    <a:pt x="75184" y="258584"/>
                  </a:lnTo>
                  <a:lnTo>
                    <a:pt x="72898" y="257556"/>
                  </a:lnTo>
                  <a:lnTo>
                    <a:pt x="70485" y="257556"/>
                  </a:lnTo>
                  <a:lnTo>
                    <a:pt x="68072" y="257556"/>
                  </a:lnTo>
                  <a:lnTo>
                    <a:pt x="65532" y="258584"/>
                  </a:lnTo>
                  <a:lnTo>
                    <a:pt x="63119" y="260350"/>
                  </a:lnTo>
                  <a:lnTo>
                    <a:pt x="59436" y="264160"/>
                  </a:lnTo>
                  <a:lnTo>
                    <a:pt x="59436" y="270764"/>
                  </a:lnTo>
                  <a:lnTo>
                    <a:pt x="63119" y="274574"/>
                  </a:lnTo>
                  <a:lnTo>
                    <a:pt x="65024" y="276352"/>
                  </a:lnTo>
                  <a:lnTo>
                    <a:pt x="67564" y="277368"/>
                  </a:lnTo>
                  <a:lnTo>
                    <a:pt x="72644" y="277368"/>
                  </a:lnTo>
                  <a:lnTo>
                    <a:pt x="75184" y="276352"/>
                  </a:lnTo>
                  <a:lnTo>
                    <a:pt x="77089" y="274574"/>
                  </a:lnTo>
                  <a:lnTo>
                    <a:pt x="80772" y="270764"/>
                  </a:lnTo>
                  <a:lnTo>
                    <a:pt x="80772" y="264160"/>
                  </a:lnTo>
                  <a:close/>
                </a:path>
                <a:path w="353695" h="353694">
                  <a:moveTo>
                    <a:pt x="124968" y="247269"/>
                  </a:moveTo>
                  <a:lnTo>
                    <a:pt x="120396" y="242316"/>
                  </a:lnTo>
                  <a:lnTo>
                    <a:pt x="115062" y="242316"/>
                  </a:lnTo>
                  <a:lnTo>
                    <a:pt x="109728" y="242316"/>
                  </a:lnTo>
                  <a:lnTo>
                    <a:pt x="105156" y="247269"/>
                  </a:lnTo>
                  <a:lnTo>
                    <a:pt x="105156" y="260223"/>
                  </a:lnTo>
                  <a:lnTo>
                    <a:pt x="109728" y="265176"/>
                  </a:lnTo>
                  <a:lnTo>
                    <a:pt x="120396" y="265176"/>
                  </a:lnTo>
                  <a:lnTo>
                    <a:pt x="124968" y="260223"/>
                  </a:lnTo>
                  <a:lnTo>
                    <a:pt x="124968" y="247269"/>
                  </a:lnTo>
                  <a:close/>
                </a:path>
                <a:path w="353695" h="353694">
                  <a:moveTo>
                    <a:pt x="353568" y="95758"/>
                  </a:moveTo>
                  <a:lnTo>
                    <a:pt x="349758" y="87249"/>
                  </a:lnTo>
                  <a:lnTo>
                    <a:pt x="344170" y="81661"/>
                  </a:lnTo>
                  <a:lnTo>
                    <a:pt x="332867" y="70485"/>
                  </a:lnTo>
                  <a:lnTo>
                    <a:pt x="332867" y="101346"/>
                  </a:lnTo>
                  <a:lnTo>
                    <a:pt x="332867" y="106045"/>
                  </a:lnTo>
                  <a:lnTo>
                    <a:pt x="331978" y="108966"/>
                  </a:lnTo>
                  <a:lnTo>
                    <a:pt x="330073" y="110744"/>
                  </a:lnTo>
                  <a:lnTo>
                    <a:pt x="328168" y="112649"/>
                  </a:lnTo>
                  <a:lnTo>
                    <a:pt x="325374" y="113665"/>
                  </a:lnTo>
                  <a:lnTo>
                    <a:pt x="320040" y="113665"/>
                  </a:lnTo>
                  <a:lnTo>
                    <a:pt x="317373" y="112649"/>
                  </a:lnTo>
                  <a:lnTo>
                    <a:pt x="315976" y="110744"/>
                  </a:lnTo>
                  <a:lnTo>
                    <a:pt x="289687" y="84785"/>
                  </a:lnTo>
                  <a:lnTo>
                    <a:pt x="289687" y="121158"/>
                  </a:lnTo>
                  <a:lnTo>
                    <a:pt x="204216" y="207772"/>
                  </a:lnTo>
                  <a:lnTo>
                    <a:pt x="193408" y="199783"/>
                  </a:lnTo>
                  <a:lnTo>
                    <a:pt x="189230" y="197929"/>
                  </a:lnTo>
                  <a:lnTo>
                    <a:pt x="189230" y="222758"/>
                  </a:lnTo>
                  <a:lnTo>
                    <a:pt x="91567" y="320548"/>
                  </a:lnTo>
                  <a:lnTo>
                    <a:pt x="84836" y="325818"/>
                  </a:lnTo>
                  <a:lnTo>
                    <a:pt x="77533" y="329590"/>
                  </a:lnTo>
                  <a:lnTo>
                    <a:pt x="69837" y="331863"/>
                  </a:lnTo>
                  <a:lnTo>
                    <a:pt x="61976" y="332613"/>
                  </a:lnTo>
                  <a:lnTo>
                    <a:pt x="54102" y="331863"/>
                  </a:lnTo>
                  <a:lnTo>
                    <a:pt x="23444" y="306552"/>
                  </a:lnTo>
                  <a:lnTo>
                    <a:pt x="20472" y="290957"/>
                  </a:lnTo>
                  <a:lnTo>
                    <a:pt x="23444" y="275374"/>
                  </a:lnTo>
                  <a:lnTo>
                    <a:pt x="32385" y="261366"/>
                  </a:lnTo>
                  <a:lnTo>
                    <a:pt x="100965" y="193548"/>
                  </a:lnTo>
                  <a:lnTo>
                    <a:pt x="111556" y="200875"/>
                  </a:lnTo>
                  <a:lnTo>
                    <a:pt x="123228" y="206578"/>
                  </a:lnTo>
                  <a:lnTo>
                    <a:pt x="135839" y="210273"/>
                  </a:lnTo>
                  <a:lnTo>
                    <a:pt x="149225" y="211582"/>
                  </a:lnTo>
                  <a:lnTo>
                    <a:pt x="151511" y="211582"/>
                  </a:lnTo>
                  <a:lnTo>
                    <a:pt x="152654" y="211455"/>
                  </a:lnTo>
                  <a:lnTo>
                    <a:pt x="162941" y="212026"/>
                  </a:lnTo>
                  <a:lnTo>
                    <a:pt x="172656" y="213918"/>
                  </a:lnTo>
                  <a:lnTo>
                    <a:pt x="181508" y="217411"/>
                  </a:lnTo>
                  <a:lnTo>
                    <a:pt x="189230" y="222758"/>
                  </a:lnTo>
                  <a:lnTo>
                    <a:pt x="189230" y="197929"/>
                  </a:lnTo>
                  <a:lnTo>
                    <a:pt x="180911" y="194208"/>
                  </a:lnTo>
                  <a:lnTo>
                    <a:pt x="178168" y="193548"/>
                  </a:lnTo>
                  <a:lnTo>
                    <a:pt x="167170" y="190931"/>
                  </a:lnTo>
                  <a:lnTo>
                    <a:pt x="154381" y="189992"/>
                  </a:lnTo>
                  <a:lnTo>
                    <a:pt x="152654" y="189865"/>
                  </a:lnTo>
                  <a:lnTo>
                    <a:pt x="150622" y="189865"/>
                  </a:lnTo>
                  <a:lnTo>
                    <a:pt x="149479" y="189992"/>
                  </a:lnTo>
                  <a:lnTo>
                    <a:pt x="148336" y="189992"/>
                  </a:lnTo>
                  <a:lnTo>
                    <a:pt x="139446" y="189141"/>
                  </a:lnTo>
                  <a:lnTo>
                    <a:pt x="130898" y="186677"/>
                  </a:lnTo>
                  <a:lnTo>
                    <a:pt x="122974" y="182765"/>
                  </a:lnTo>
                  <a:lnTo>
                    <a:pt x="115951" y="177546"/>
                  </a:lnTo>
                  <a:lnTo>
                    <a:pt x="146939" y="147447"/>
                  </a:lnTo>
                  <a:lnTo>
                    <a:pt x="153543" y="154051"/>
                  </a:lnTo>
                  <a:lnTo>
                    <a:pt x="156337" y="156972"/>
                  </a:lnTo>
                  <a:lnTo>
                    <a:pt x="158242" y="157861"/>
                  </a:lnTo>
                  <a:lnTo>
                    <a:pt x="162941" y="157861"/>
                  </a:lnTo>
                  <a:lnTo>
                    <a:pt x="166624" y="156972"/>
                  </a:lnTo>
                  <a:lnTo>
                    <a:pt x="167640" y="154051"/>
                  </a:lnTo>
                  <a:lnTo>
                    <a:pt x="171450" y="151257"/>
                  </a:lnTo>
                  <a:lnTo>
                    <a:pt x="171450" y="147447"/>
                  </a:lnTo>
                  <a:lnTo>
                    <a:pt x="171450" y="143764"/>
                  </a:lnTo>
                  <a:lnTo>
                    <a:pt x="161036" y="133350"/>
                  </a:lnTo>
                  <a:lnTo>
                    <a:pt x="175133" y="119253"/>
                  </a:lnTo>
                  <a:lnTo>
                    <a:pt x="184531" y="128651"/>
                  </a:lnTo>
                  <a:lnTo>
                    <a:pt x="186436" y="129667"/>
                  </a:lnTo>
                  <a:lnTo>
                    <a:pt x="191135" y="129667"/>
                  </a:lnTo>
                  <a:lnTo>
                    <a:pt x="194945" y="128651"/>
                  </a:lnTo>
                  <a:lnTo>
                    <a:pt x="195834" y="125857"/>
                  </a:lnTo>
                  <a:lnTo>
                    <a:pt x="199517" y="123063"/>
                  </a:lnTo>
                  <a:lnTo>
                    <a:pt x="199517" y="119253"/>
                  </a:lnTo>
                  <a:lnTo>
                    <a:pt x="199517" y="115443"/>
                  </a:lnTo>
                  <a:lnTo>
                    <a:pt x="189230" y="105156"/>
                  </a:lnTo>
                  <a:lnTo>
                    <a:pt x="203327" y="91059"/>
                  </a:lnTo>
                  <a:lnTo>
                    <a:pt x="212725" y="100457"/>
                  </a:lnTo>
                  <a:lnTo>
                    <a:pt x="214630" y="101346"/>
                  </a:lnTo>
                  <a:lnTo>
                    <a:pt x="219329" y="101346"/>
                  </a:lnTo>
                  <a:lnTo>
                    <a:pt x="223012" y="100457"/>
                  </a:lnTo>
                  <a:lnTo>
                    <a:pt x="224028" y="97663"/>
                  </a:lnTo>
                  <a:lnTo>
                    <a:pt x="227711" y="94742"/>
                  </a:lnTo>
                  <a:lnTo>
                    <a:pt x="227711" y="91059"/>
                  </a:lnTo>
                  <a:lnTo>
                    <a:pt x="227711" y="87249"/>
                  </a:lnTo>
                  <a:lnTo>
                    <a:pt x="224028" y="83439"/>
                  </a:lnTo>
                  <a:lnTo>
                    <a:pt x="217424" y="76962"/>
                  </a:lnTo>
                  <a:lnTo>
                    <a:pt x="231521" y="62865"/>
                  </a:lnTo>
                  <a:lnTo>
                    <a:pt x="289687" y="121158"/>
                  </a:lnTo>
                  <a:lnTo>
                    <a:pt x="289687" y="84785"/>
                  </a:lnTo>
                  <a:lnTo>
                    <a:pt x="267500" y="62865"/>
                  </a:lnTo>
                  <a:lnTo>
                    <a:pt x="242697" y="38354"/>
                  </a:lnTo>
                  <a:lnTo>
                    <a:pt x="240919" y="35560"/>
                  </a:lnTo>
                  <a:lnTo>
                    <a:pt x="239014" y="33655"/>
                  </a:lnTo>
                  <a:lnTo>
                    <a:pt x="239014" y="28956"/>
                  </a:lnTo>
                  <a:lnTo>
                    <a:pt x="240919" y="25146"/>
                  </a:lnTo>
                  <a:lnTo>
                    <a:pt x="242697" y="24257"/>
                  </a:lnTo>
                  <a:lnTo>
                    <a:pt x="245618" y="21463"/>
                  </a:lnTo>
                  <a:lnTo>
                    <a:pt x="247396" y="20447"/>
                  </a:lnTo>
                  <a:lnTo>
                    <a:pt x="252095" y="20447"/>
                  </a:lnTo>
                  <a:lnTo>
                    <a:pt x="255905" y="21463"/>
                  </a:lnTo>
                  <a:lnTo>
                    <a:pt x="256794" y="24257"/>
                  </a:lnTo>
                  <a:lnTo>
                    <a:pt x="330073" y="96647"/>
                  </a:lnTo>
                  <a:lnTo>
                    <a:pt x="331978" y="99568"/>
                  </a:lnTo>
                  <a:lnTo>
                    <a:pt x="332867" y="101346"/>
                  </a:lnTo>
                  <a:lnTo>
                    <a:pt x="332867" y="70485"/>
                  </a:lnTo>
                  <a:lnTo>
                    <a:pt x="282308" y="20447"/>
                  </a:lnTo>
                  <a:lnTo>
                    <a:pt x="270891" y="9144"/>
                  </a:lnTo>
                  <a:lnTo>
                    <a:pt x="265303" y="3048"/>
                  </a:lnTo>
                  <a:lnTo>
                    <a:pt x="257556" y="0"/>
                  </a:lnTo>
                  <a:lnTo>
                    <a:pt x="241808" y="0"/>
                  </a:lnTo>
                  <a:lnTo>
                    <a:pt x="233807" y="3048"/>
                  </a:lnTo>
                  <a:lnTo>
                    <a:pt x="227711" y="9144"/>
                  </a:lnTo>
                  <a:lnTo>
                    <a:pt x="222123" y="14859"/>
                  </a:lnTo>
                  <a:lnTo>
                    <a:pt x="218313" y="23241"/>
                  </a:lnTo>
                  <a:lnTo>
                    <a:pt x="218313" y="35560"/>
                  </a:lnTo>
                  <a:lnTo>
                    <a:pt x="219329" y="40259"/>
                  </a:lnTo>
                  <a:lnTo>
                    <a:pt x="222123" y="43942"/>
                  </a:lnTo>
                  <a:lnTo>
                    <a:pt x="18288" y="247269"/>
                  </a:lnTo>
                  <a:lnTo>
                    <a:pt x="4572" y="267931"/>
                  </a:lnTo>
                  <a:lnTo>
                    <a:pt x="0" y="291426"/>
                  </a:lnTo>
                  <a:lnTo>
                    <a:pt x="4572" y="314947"/>
                  </a:lnTo>
                  <a:lnTo>
                    <a:pt x="39281" y="349186"/>
                  </a:lnTo>
                  <a:lnTo>
                    <a:pt x="62484" y="353568"/>
                  </a:lnTo>
                  <a:lnTo>
                    <a:pt x="74256" y="352488"/>
                  </a:lnTo>
                  <a:lnTo>
                    <a:pt x="85496" y="349186"/>
                  </a:lnTo>
                  <a:lnTo>
                    <a:pt x="96012" y="343611"/>
                  </a:lnTo>
                  <a:lnTo>
                    <a:pt x="105664" y="335661"/>
                  </a:lnTo>
                  <a:lnTo>
                    <a:pt x="108699" y="332613"/>
                  </a:lnTo>
                  <a:lnTo>
                    <a:pt x="229628" y="211455"/>
                  </a:lnTo>
                  <a:lnTo>
                    <a:pt x="233311" y="207772"/>
                  </a:lnTo>
                  <a:lnTo>
                    <a:pt x="308483" y="132461"/>
                  </a:lnTo>
                  <a:lnTo>
                    <a:pt x="313182" y="134239"/>
                  </a:lnTo>
                  <a:lnTo>
                    <a:pt x="316992" y="136144"/>
                  </a:lnTo>
                  <a:lnTo>
                    <a:pt x="330073" y="136144"/>
                  </a:lnTo>
                  <a:lnTo>
                    <a:pt x="337566" y="132461"/>
                  </a:lnTo>
                  <a:lnTo>
                    <a:pt x="344170" y="126746"/>
                  </a:lnTo>
                  <a:lnTo>
                    <a:pt x="349758" y="120142"/>
                  </a:lnTo>
                  <a:lnTo>
                    <a:pt x="353047" y="113665"/>
                  </a:lnTo>
                  <a:lnTo>
                    <a:pt x="353568" y="112649"/>
                  </a:lnTo>
                  <a:lnTo>
                    <a:pt x="353568" y="95758"/>
                  </a:lnTo>
                  <a:close/>
                </a:path>
              </a:pathLst>
            </a:custGeom>
            <a:solidFill>
              <a:srgbClr val="F46E2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0062" y="3553835"/>
            <a:ext cx="983936" cy="158966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91972" y="4520285"/>
            <a:ext cx="43205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Total</a:t>
            </a:r>
            <a:r>
              <a:rPr dirty="0" sz="2000" spc="-3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number</a:t>
            </a:r>
            <a:r>
              <a:rPr dirty="0" sz="20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of</a:t>
            </a:r>
            <a:r>
              <a:rPr dirty="0" sz="2000" spc="-1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unique</a:t>
            </a:r>
            <a:r>
              <a:rPr dirty="0" sz="2000" spc="-1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conditions:</a:t>
            </a:r>
            <a:r>
              <a:rPr dirty="0" sz="2000" spc="-3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00091E"/>
                </a:solidFill>
                <a:latin typeface="Times New Roman"/>
                <a:cs typeface="Times New Roman"/>
              </a:rPr>
              <a:t>884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3100" y="135127"/>
            <a:ext cx="46551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Times New Roman"/>
                <a:cs typeface="Times New Roman"/>
              </a:rPr>
              <a:t>Exploratory</a:t>
            </a:r>
            <a:r>
              <a:rPr dirty="0" spc="-4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Data</a:t>
            </a:r>
            <a:r>
              <a:rPr dirty="0" spc="-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988809" y="1442720"/>
            <a:ext cx="13760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65">
                <a:solidFill>
                  <a:srgbClr val="1D0D8D"/>
                </a:solidFill>
                <a:latin typeface="Arial Black"/>
                <a:cs typeface="Arial Black"/>
              </a:rPr>
              <a:t>Depression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88809" y="3068574"/>
            <a:ext cx="9061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0">
                <a:solidFill>
                  <a:srgbClr val="1D0D8D"/>
                </a:solidFill>
                <a:latin typeface="Arial Black"/>
                <a:cs typeface="Arial Black"/>
              </a:rPr>
              <a:t>Anxiety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664708" y="496823"/>
            <a:ext cx="1023619" cy="664210"/>
            <a:chOff x="5664708" y="496823"/>
            <a:chExt cx="1023619" cy="66421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7484" y="553211"/>
              <a:ext cx="796289" cy="60274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4708" y="626376"/>
              <a:ext cx="1023365" cy="53414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730240" y="496823"/>
              <a:ext cx="795655" cy="601980"/>
            </a:xfrm>
            <a:custGeom>
              <a:avLst/>
              <a:gdLst/>
              <a:ahLst/>
              <a:cxnLst/>
              <a:rect l="l" t="t" r="r" b="b"/>
              <a:pathLst>
                <a:path w="795654" h="601980">
                  <a:moveTo>
                    <a:pt x="695198" y="0"/>
                  </a:moveTo>
                  <a:lnTo>
                    <a:pt x="100330" y="0"/>
                  </a:lnTo>
                  <a:lnTo>
                    <a:pt x="61293" y="7889"/>
                  </a:lnTo>
                  <a:lnTo>
                    <a:pt x="29400" y="29400"/>
                  </a:lnTo>
                  <a:lnTo>
                    <a:pt x="7889" y="61293"/>
                  </a:lnTo>
                  <a:lnTo>
                    <a:pt x="0" y="100329"/>
                  </a:lnTo>
                  <a:lnTo>
                    <a:pt x="0" y="501650"/>
                  </a:lnTo>
                  <a:lnTo>
                    <a:pt x="7889" y="540686"/>
                  </a:lnTo>
                  <a:lnTo>
                    <a:pt x="29400" y="572579"/>
                  </a:lnTo>
                  <a:lnTo>
                    <a:pt x="61293" y="594090"/>
                  </a:lnTo>
                  <a:lnTo>
                    <a:pt x="100330" y="601979"/>
                  </a:lnTo>
                  <a:lnTo>
                    <a:pt x="695198" y="601979"/>
                  </a:lnTo>
                  <a:lnTo>
                    <a:pt x="734234" y="594090"/>
                  </a:lnTo>
                  <a:lnTo>
                    <a:pt x="766127" y="572579"/>
                  </a:lnTo>
                  <a:lnTo>
                    <a:pt x="787638" y="540686"/>
                  </a:lnTo>
                  <a:lnTo>
                    <a:pt x="795528" y="501650"/>
                  </a:lnTo>
                  <a:lnTo>
                    <a:pt x="795528" y="100329"/>
                  </a:lnTo>
                  <a:lnTo>
                    <a:pt x="787638" y="61293"/>
                  </a:lnTo>
                  <a:lnTo>
                    <a:pt x="766127" y="29400"/>
                  </a:lnTo>
                  <a:lnTo>
                    <a:pt x="734234" y="7889"/>
                  </a:lnTo>
                  <a:lnTo>
                    <a:pt x="695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757164" y="617296"/>
            <a:ext cx="7416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4">
                <a:solidFill>
                  <a:srgbClr val="00AFEF"/>
                </a:solidFill>
                <a:latin typeface="Arial Black"/>
                <a:cs typeface="Arial Black"/>
              </a:rPr>
              <a:t>52.6%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663184" y="1313688"/>
            <a:ext cx="1023619" cy="653415"/>
            <a:chOff x="5663184" y="1313688"/>
            <a:chExt cx="1023619" cy="65341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7484" y="1370076"/>
              <a:ext cx="796289" cy="58293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3184" y="1432572"/>
              <a:ext cx="1023365" cy="53414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730240" y="1313688"/>
              <a:ext cx="795655" cy="582295"/>
            </a:xfrm>
            <a:custGeom>
              <a:avLst/>
              <a:gdLst/>
              <a:ahLst/>
              <a:cxnLst/>
              <a:rect l="l" t="t" r="r" b="b"/>
              <a:pathLst>
                <a:path w="795654" h="582294">
                  <a:moveTo>
                    <a:pt x="698500" y="0"/>
                  </a:moveTo>
                  <a:lnTo>
                    <a:pt x="97027" y="0"/>
                  </a:lnTo>
                  <a:lnTo>
                    <a:pt x="59257" y="7623"/>
                  </a:lnTo>
                  <a:lnTo>
                    <a:pt x="28416" y="28416"/>
                  </a:lnTo>
                  <a:lnTo>
                    <a:pt x="7623" y="59257"/>
                  </a:lnTo>
                  <a:lnTo>
                    <a:pt x="0" y="97027"/>
                  </a:lnTo>
                  <a:lnTo>
                    <a:pt x="0" y="485139"/>
                  </a:lnTo>
                  <a:lnTo>
                    <a:pt x="7623" y="522910"/>
                  </a:lnTo>
                  <a:lnTo>
                    <a:pt x="28416" y="553751"/>
                  </a:lnTo>
                  <a:lnTo>
                    <a:pt x="59257" y="574544"/>
                  </a:lnTo>
                  <a:lnTo>
                    <a:pt x="97027" y="582168"/>
                  </a:lnTo>
                  <a:lnTo>
                    <a:pt x="698500" y="582168"/>
                  </a:lnTo>
                  <a:lnTo>
                    <a:pt x="736270" y="574544"/>
                  </a:lnTo>
                  <a:lnTo>
                    <a:pt x="767111" y="553751"/>
                  </a:lnTo>
                  <a:lnTo>
                    <a:pt x="787904" y="522910"/>
                  </a:lnTo>
                  <a:lnTo>
                    <a:pt x="795528" y="485139"/>
                  </a:lnTo>
                  <a:lnTo>
                    <a:pt x="795528" y="97027"/>
                  </a:lnTo>
                  <a:lnTo>
                    <a:pt x="787904" y="59257"/>
                  </a:lnTo>
                  <a:lnTo>
                    <a:pt x="767111" y="28416"/>
                  </a:lnTo>
                  <a:lnTo>
                    <a:pt x="736270" y="7623"/>
                  </a:lnTo>
                  <a:lnTo>
                    <a:pt x="698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756528" y="1424686"/>
            <a:ext cx="7410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4">
                <a:solidFill>
                  <a:srgbClr val="92D050"/>
                </a:solidFill>
                <a:latin typeface="Arial Black"/>
                <a:cs typeface="Arial Black"/>
              </a:rPr>
              <a:t>16.1%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88809" y="2207463"/>
            <a:ext cx="5448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70">
                <a:solidFill>
                  <a:srgbClr val="1D0D8D"/>
                </a:solidFill>
                <a:latin typeface="Arial Black"/>
                <a:cs typeface="Arial Black"/>
              </a:rPr>
              <a:t>Pain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88809" y="3918610"/>
            <a:ext cx="6089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80">
                <a:solidFill>
                  <a:srgbClr val="1D0D8D"/>
                </a:solidFill>
                <a:latin typeface="Arial Black"/>
                <a:cs typeface="Arial Black"/>
              </a:rPr>
              <a:t>Acne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9283" y="794004"/>
            <a:ext cx="3762755" cy="3605784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5730240" y="3796284"/>
            <a:ext cx="885190" cy="664210"/>
            <a:chOff x="5730240" y="3796284"/>
            <a:chExt cx="885190" cy="664210"/>
          </a:xfrm>
        </p:grpSpPr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484" y="3852672"/>
              <a:ext cx="796289" cy="60426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37860" y="3925824"/>
              <a:ext cx="877062" cy="53414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730240" y="3796284"/>
              <a:ext cx="795655" cy="603885"/>
            </a:xfrm>
            <a:custGeom>
              <a:avLst/>
              <a:gdLst/>
              <a:ahLst/>
              <a:cxnLst/>
              <a:rect l="l" t="t" r="r" b="b"/>
              <a:pathLst>
                <a:path w="795654" h="603885">
                  <a:moveTo>
                    <a:pt x="69494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11" y="542071"/>
                  </a:lnTo>
                  <a:lnTo>
                    <a:pt x="29479" y="574043"/>
                  </a:lnTo>
                  <a:lnTo>
                    <a:pt x="61454" y="595599"/>
                  </a:lnTo>
                  <a:lnTo>
                    <a:pt x="100584" y="603503"/>
                  </a:lnTo>
                  <a:lnTo>
                    <a:pt x="694944" y="603503"/>
                  </a:lnTo>
                  <a:lnTo>
                    <a:pt x="734073" y="595599"/>
                  </a:lnTo>
                  <a:lnTo>
                    <a:pt x="766048" y="574043"/>
                  </a:lnTo>
                  <a:lnTo>
                    <a:pt x="787616" y="542071"/>
                  </a:lnTo>
                  <a:lnTo>
                    <a:pt x="795528" y="502919"/>
                  </a:lnTo>
                  <a:lnTo>
                    <a:pt x="795528" y="100583"/>
                  </a:lnTo>
                  <a:lnTo>
                    <a:pt x="787616" y="61454"/>
                  </a:lnTo>
                  <a:lnTo>
                    <a:pt x="766048" y="29479"/>
                  </a:lnTo>
                  <a:lnTo>
                    <a:pt x="734073" y="7911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830315" y="3918610"/>
            <a:ext cx="5956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4">
                <a:solidFill>
                  <a:srgbClr val="E8C9F9"/>
                </a:solidFill>
                <a:latin typeface="Arial Black"/>
                <a:cs typeface="Arial Black"/>
              </a:rPr>
              <a:t>9.9%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664708" y="2945892"/>
            <a:ext cx="1023619" cy="664210"/>
            <a:chOff x="5664708" y="2945892"/>
            <a:chExt cx="1023619" cy="664210"/>
          </a:xfrm>
        </p:grpSpPr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484" y="3002280"/>
              <a:ext cx="796289" cy="60426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64708" y="3075444"/>
              <a:ext cx="1023365" cy="53414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5730240" y="2945892"/>
              <a:ext cx="795655" cy="603885"/>
            </a:xfrm>
            <a:custGeom>
              <a:avLst/>
              <a:gdLst/>
              <a:ahLst/>
              <a:cxnLst/>
              <a:rect l="l" t="t" r="r" b="b"/>
              <a:pathLst>
                <a:path w="795654" h="603885">
                  <a:moveTo>
                    <a:pt x="69494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4"/>
                  </a:lnTo>
                  <a:lnTo>
                    <a:pt x="694944" y="603504"/>
                  </a:lnTo>
                  <a:lnTo>
                    <a:pt x="734073" y="595592"/>
                  </a:lnTo>
                  <a:lnTo>
                    <a:pt x="766048" y="574024"/>
                  </a:lnTo>
                  <a:lnTo>
                    <a:pt x="787616" y="542049"/>
                  </a:lnTo>
                  <a:lnTo>
                    <a:pt x="795528" y="502919"/>
                  </a:lnTo>
                  <a:lnTo>
                    <a:pt x="795528" y="100583"/>
                  </a:lnTo>
                  <a:lnTo>
                    <a:pt x="787616" y="61454"/>
                  </a:lnTo>
                  <a:lnTo>
                    <a:pt x="766048" y="29479"/>
                  </a:lnTo>
                  <a:lnTo>
                    <a:pt x="734073" y="7911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757164" y="3068574"/>
            <a:ext cx="7410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4">
                <a:solidFill>
                  <a:srgbClr val="D699B4"/>
                </a:solidFill>
                <a:latin typeface="Arial Black"/>
                <a:cs typeface="Arial Black"/>
              </a:rPr>
              <a:t>10.5%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664708" y="2118360"/>
            <a:ext cx="1023619" cy="664210"/>
            <a:chOff x="5664708" y="2118360"/>
            <a:chExt cx="1023619" cy="664210"/>
          </a:xfrm>
        </p:grpSpPr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7484" y="2174748"/>
              <a:ext cx="796289" cy="60426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4708" y="2247912"/>
              <a:ext cx="1023365" cy="53414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5730240" y="2118360"/>
              <a:ext cx="795655" cy="603885"/>
            </a:xfrm>
            <a:custGeom>
              <a:avLst/>
              <a:gdLst/>
              <a:ahLst/>
              <a:cxnLst/>
              <a:rect l="l" t="t" r="r" b="b"/>
              <a:pathLst>
                <a:path w="795654" h="603885">
                  <a:moveTo>
                    <a:pt x="69494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694944" y="603503"/>
                  </a:lnTo>
                  <a:lnTo>
                    <a:pt x="734073" y="595592"/>
                  </a:lnTo>
                  <a:lnTo>
                    <a:pt x="766048" y="574024"/>
                  </a:lnTo>
                  <a:lnTo>
                    <a:pt x="787616" y="542049"/>
                  </a:lnTo>
                  <a:lnTo>
                    <a:pt x="795528" y="502919"/>
                  </a:lnTo>
                  <a:lnTo>
                    <a:pt x="795528" y="100583"/>
                  </a:lnTo>
                  <a:lnTo>
                    <a:pt x="787616" y="61454"/>
                  </a:lnTo>
                  <a:lnTo>
                    <a:pt x="766048" y="29479"/>
                  </a:lnTo>
                  <a:lnTo>
                    <a:pt x="734073" y="7911"/>
                  </a:lnTo>
                  <a:lnTo>
                    <a:pt x="694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5757164" y="2240407"/>
            <a:ext cx="7410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4">
                <a:solidFill>
                  <a:srgbClr val="FB462C"/>
                </a:solidFill>
                <a:latin typeface="Arial Black"/>
                <a:cs typeface="Arial Black"/>
              </a:rPr>
              <a:t>10.9%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987920" y="650494"/>
            <a:ext cx="15563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65">
                <a:solidFill>
                  <a:srgbClr val="1D0D8D"/>
                </a:solidFill>
                <a:latin typeface="Arial Black"/>
                <a:cs typeface="Arial Black"/>
              </a:rPr>
              <a:t>Birth</a:t>
            </a:r>
            <a:r>
              <a:rPr dirty="0" sz="2000" spc="-135">
                <a:solidFill>
                  <a:srgbClr val="1D0D8D"/>
                </a:solidFill>
                <a:latin typeface="Arial Black"/>
                <a:cs typeface="Arial Black"/>
              </a:rPr>
              <a:t> </a:t>
            </a:r>
            <a:r>
              <a:rPr dirty="0" sz="2000" spc="-140">
                <a:solidFill>
                  <a:srgbClr val="1D0D8D"/>
                </a:solidFill>
                <a:latin typeface="Arial Black"/>
                <a:cs typeface="Arial Black"/>
              </a:rPr>
              <a:t>Control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0391" y="0"/>
            <a:ext cx="1163608" cy="232048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968252"/>
            <a:ext cx="1632711" cy="117524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62227" y="4460849"/>
            <a:ext cx="60191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Total</a:t>
            </a:r>
            <a:r>
              <a:rPr dirty="0" sz="2000" spc="-3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number</a:t>
            </a:r>
            <a:r>
              <a:rPr dirty="0" sz="20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of</a:t>
            </a:r>
            <a:r>
              <a:rPr dirty="0" sz="2000" spc="-1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unique</a:t>
            </a:r>
            <a:r>
              <a:rPr dirty="0" sz="2000" spc="-1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drugs</a:t>
            </a:r>
            <a:r>
              <a:rPr dirty="0" sz="20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for</a:t>
            </a:r>
            <a:r>
              <a:rPr dirty="0" sz="20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“Birth</a:t>
            </a:r>
            <a:r>
              <a:rPr dirty="0" sz="2000" spc="-25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91E"/>
                </a:solidFill>
                <a:latin typeface="Times New Roman"/>
                <a:cs typeface="Times New Roman"/>
              </a:rPr>
              <a:t>Control”:</a:t>
            </a:r>
            <a:r>
              <a:rPr dirty="0" sz="2000" spc="-40" b="1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00091E"/>
                </a:solidFill>
                <a:latin typeface="Times New Roman"/>
                <a:cs typeface="Times New Roman"/>
              </a:rPr>
              <a:t>417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1036" y="341375"/>
            <a:ext cx="6281927" cy="39684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8252"/>
            <a:ext cx="1632711" cy="11752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0391" y="0"/>
            <a:ext cx="1163608" cy="232048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44441" y="1477771"/>
            <a:ext cx="9467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95">
                <a:solidFill>
                  <a:srgbClr val="1D0D8D"/>
                </a:solidFill>
                <a:latin typeface="Arial Black"/>
                <a:cs typeface="Arial Black"/>
              </a:rPr>
              <a:t>Positive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716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Times New Roman"/>
                <a:cs typeface="Times New Roman"/>
              </a:rPr>
              <a:t>Sentiment</a:t>
            </a:r>
            <a:r>
              <a:rPr dirty="0" sz="3600" spc="-16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58158" y="3554729"/>
            <a:ext cx="9201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5">
                <a:solidFill>
                  <a:srgbClr val="1D0D8D"/>
                </a:solidFill>
                <a:latin typeface="Arial Black"/>
                <a:cs typeface="Arial Black"/>
              </a:rPr>
              <a:t>Neutral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6089" y="1444244"/>
            <a:ext cx="901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>
                <a:solidFill>
                  <a:srgbClr val="1D0D8D"/>
                </a:solidFill>
                <a:latin typeface="Arial Black"/>
                <a:cs typeface="Arial Black"/>
              </a:rPr>
              <a:t>11996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6472" y="2482723"/>
            <a:ext cx="726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5">
                <a:solidFill>
                  <a:srgbClr val="1D0D8D"/>
                </a:solidFill>
                <a:latin typeface="Arial Black"/>
                <a:cs typeface="Arial Black"/>
              </a:rPr>
              <a:t>7655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3340" y="3521202"/>
            <a:ext cx="551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>
                <a:solidFill>
                  <a:srgbClr val="1D0D8D"/>
                </a:solidFill>
                <a:latin typeface="Arial Black"/>
                <a:cs typeface="Arial Black"/>
              </a:rPr>
              <a:t>201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81958" y="2516251"/>
            <a:ext cx="1070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95">
                <a:solidFill>
                  <a:srgbClr val="1D0D8D"/>
                </a:solidFill>
                <a:latin typeface="Arial Black"/>
                <a:cs typeface="Arial Black"/>
              </a:rPr>
              <a:t>Negative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687067" y="1429511"/>
            <a:ext cx="2112010" cy="514350"/>
            <a:chOff x="1687067" y="1429511"/>
            <a:chExt cx="2112010" cy="51435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5835" y="1485887"/>
              <a:ext cx="2062734" cy="45797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744217" y="1486661"/>
              <a:ext cx="1948180" cy="342900"/>
            </a:xfrm>
            <a:custGeom>
              <a:avLst/>
              <a:gdLst/>
              <a:ahLst/>
              <a:cxnLst/>
              <a:rect l="l" t="t" r="r" b="b"/>
              <a:pathLst>
                <a:path w="1948179" h="342900">
                  <a:moveTo>
                    <a:pt x="1776221" y="0"/>
                  </a:moveTo>
                  <a:lnTo>
                    <a:pt x="171450" y="0"/>
                  </a:lnTo>
                  <a:lnTo>
                    <a:pt x="125853" y="6120"/>
                  </a:lnTo>
                  <a:lnTo>
                    <a:pt x="84892" y="23396"/>
                  </a:lnTo>
                  <a:lnTo>
                    <a:pt x="50196" y="50196"/>
                  </a:lnTo>
                  <a:lnTo>
                    <a:pt x="23396" y="84892"/>
                  </a:lnTo>
                  <a:lnTo>
                    <a:pt x="6120" y="125853"/>
                  </a:lnTo>
                  <a:lnTo>
                    <a:pt x="0" y="171450"/>
                  </a:lnTo>
                  <a:lnTo>
                    <a:pt x="6120" y="217046"/>
                  </a:lnTo>
                  <a:lnTo>
                    <a:pt x="23396" y="258007"/>
                  </a:lnTo>
                  <a:lnTo>
                    <a:pt x="50196" y="292703"/>
                  </a:lnTo>
                  <a:lnTo>
                    <a:pt x="84892" y="319503"/>
                  </a:lnTo>
                  <a:lnTo>
                    <a:pt x="125853" y="336779"/>
                  </a:lnTo>
                  <a:lnTo>
                    <a:pt x="171450" y="342900"/>
                  </a:lnTo>
                  <a:lnTo>
                    <a:pt x="1776221" y="342900"/>
                  </a:lnTo>
                  <a:lnTo>
                    <a:pt x="1821818" y="336779"/>
                  </a:lnTo>
                  <a:lnTo>
                    <a:pt x="1862779" y="319503"/>
                  </a:lnTo>
                  <a:lnTo>
                    <a:pt x="1897475" y="292703"/>
                  </a:lnTo>
                  <a:lnTo>
                    <a:pt x="1924275" y="258007"/>
                  </a:lnTo>
                  <a:lnTo>
                    <a:pt x="1941551" y="217046"/>
                  </a:lnTo>
                  <a:lnTo>
                    <a:pt x="1947671" y="171450"/>
                  </a:lnTo>
                  <a:lnTo>
                    <a:pt x="1941551" y="125853"/>
                  </a:lnTo>
                  <a:lnTo>
                    <a:pt x="1924275" y="84892"/>
                  </a:lnTo>
                  <a:lnTo>
                    <a:pt x="1897475" y="50196"/>
                  </a:lnTo>
                  <a:lnTo>
                    <a:pt x="1862779" y="23396"/>
                  </a:lnTo>
                  <a:lnTo>
                    <a:pt x="1821818" y="6120"/>
                  </a:lnTo>
                  <a:lnTo>
                    <a:pt x="1776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44217" y="1486661"/>
              <a:ext cx="1948180" cy="342900"/>
            </a:xfrm>
            <a:custGeom>
              <a:avLst/>
              <a:gdLst/>
              <a:ahLst/>
              <a:cxnLst/>
              <a:rect l="l" t="t" r="r" b="b"/>
              <a:pathLst>
                <a:path w="1948179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1776221" y="0"/>
                  </a:lnTo>
                  <a:lnTo>
                    <a:pt x="1821818" y="6120"/>
                  </a:lnTo>
                  <a:lnTo>
                    <a:pt x="1862779" y="23396"/>
                  </a:lnTo>
                  <a:lnTo>
                    <a:pt x="1897475" y="50196"/>
                  </a:lnTo>
                  <a:lnTo>
                    <a:pt x="1924275" y="84892"/>
                  </a:lnTo>
                  <a:lnTo>
                    <a:pt x="1941551" y="125853"/>
                  </a:lnTo>
                  <a:lnTo>
                    <a:pt x="1947671" y="171450"/>
                  </a:lnTo>
                  <a:lnTo>
                    <a:pt x="1941551" y="217046"/>
                  </a:lnTo>
                  <a:lnTo>
                    <a:pt x="1924275" y="258007"/>
                  </a:lnTo>
                  <a:lnTo>
                    <a:pt x="1897475" y="292703"/>
                  </a:lnTo>
                  <a:lnTo>
                    <a:pt x="1862779" y="319503"/>
                  </a:lnTo>
                  <a:lnTo>
                    <a:pt x="1821818" y="336779"/>
                  </a:lnTo>
                  <a:lnTo>
                    <a:pt x="1776221" y="342900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3455" y="1485899"/>
              <a:ext cx="1755647" cy="342900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688592" y="2467355"/>
            <a:ext cx="2112010" cy="514350"/>
            <a:chOff x="1688592" y="2467355"/>
            <a:chExt cx="2112010" cy="514350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360" y="2523731"/>
              <a:ext cx="2062734" cy="45797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745742" y="2524505"/>
              <a:ext cx="1948180" cy="342900"/>
            </a:xfrm>
            <a:custGeom>
              <a:avLst/>
              <a:gdLst/>
              <a:ahLst/>
              <a:cxnLst/>
              <a:rect l="l" t="t" r="r" b="b"/>
              <a:pathLst>
                <a:path w="1948179" h="342900">
                  <a:moveTo>
                    <a:pt x="1776221" y="0"/>
                  </a:moveTo>
                  <a:lnTo>
                    <a:pt x="171450" y="0"/>
                  </a:lnTo>
                  <a:lnTo>
                    <a:pt x="125853" y="6120"/>
                  </a:lnTo>
                  <a:lnTo>
                    <a:pt x="84892" y="23396"/>
                  </a:lnTo>
                  <a:lnTo>
                    <a:pt x="50196" y="50196"/>
                  </a:lnTo>
                  <a:lnTo>
                    <a:pt x="23396" y="84892"/>
                  </a:lnTo>
                  <a:lnTo>
                    <a:pt x="6120" y="125853"/>
                  </a:lnTo>
                  <a:lnTo>
                    <a:pt x="0" y="171450"/>
                  </a:lnTo>
                  <a:lnTo>
                    <a:pt x="6120" y="217046"/>
                  </a:lnTo>
                  <a:lnTo>
                    <a:pt x="23396" y="258007"/>
                  </a:lnTo>
                  <a:lnTo>
                    <a:pt x="50196" y="292703"/>
                  </a:lnTo>
                  <a:lnTo>
                    <a:pt x="84892" y="319503"/>
                  </a:lnTo>
                  <a:lnTo>
                    <a:pt x="125853" y="336779"/>
                  </a:lnTo>
                  <a:lnTo>
                    <a:pt x="171450" y="342900"/>
                  </a:lnTo>
                  <a:lnTo>
                    <a:pt x="1776221" y="342900"/>
                  </a:lnTo>
                  <a:lnTo>
                    <a:pt x="1821818" y="336779"/>
                  </a:lnTo>
                  <a:lnTo>
                    <a:pt x="1862779" y="319503"/>
                  </a:lnTo>
                  <a:lnTo>
                    <a:pt x="1897475" y="292703"/>
                  </a:lnTo>
                  <a:lnTo>
                    <a:pt x="1924275" y="258007"/>
                  </a:lnTo>
                  <a:lnTo>
                    <a:pt x="1941551" y="217046"/>
                  </a:lnTo>
                  <a:lnTo>
                    <a:pt x="1947671" y="171450"/>
                  </a:lnTo>
                  <a:lnTo>
                    <a:pt x="1941551" y="125853"/>
                  </a:lnTo>
                  <a:lnTo>
                    <a:pt x="1924275" y="84892"/>
                  </a:lnTo>
                  <a:lnTo>
                    <a:pt x="1897475" y="50196"/>
                  </a:lnTo>
                  <a:lnTo>
                    <a:pt x="1862779" y="23396"/>
                  </a:lnTo>
                  <a:lnTo>
                    <a:pt x="1821818" y="6120"/>
                  </a:lnTo>
                  <a:lnTo>
                    <a:pt x="1776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45742" y="2524505"/>
              <a:ext cx="1948180" cy="342900"/>
            </a:xfrm>
            <a:custGeom>
              <a:avLst/>
              <a:gdLst/>
              <a:ahLst/>
              <a:cxnLst/>
              <a:rect l="l" t="t" r="r" b="b"/>
              <a:pathLst>
                <a:path w="1948179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1776221" y="0"/>
                  </a:lnTo>
                  <a:lnTo>
                    <a:pt x="1821818" y="6120"/>
                  </a:lnTo>
                  <a:lnTo>
                    <a:pt x="1862779" y="23396"/>
                  </a:lnTo>
                  <a:lnTo>
                    <a:pt x="1897475" y="50196"/>
                  </a:lnTo>
                  <a:lnTo>
                    <a:pt x="1924275" y="84892"/>
                  </a:lnTo>
                  <a:lnTo>
                    <a:pt x="1941551" y="125853"/>
                  </a:lnTo>
                  <a:lnTo>
                    <a:pt x="1947671" y="171450"/>
                  </a:lnTo>
                  <a:lnTo>
                    <a:pt x="1941551" y="217046"/>
                  </a:lnTo>
                  <a:lnTo>
                    <a:pt x="1924275" y="258007"/>
                  </a:lnTo>
                  <a:lnTo>
                    <a:pt x="1897475" y="292703"/>
                  </a:lnTo>
                  <a:lnTo>
                    <a:pt x="1862779" y="319503"/>
                  </a:lnTo>
                  <a:lnTo>
                    <a:pt x="1821818" y="336779"/>
                  </a:lnTo>
                  <a:lnTo>
                    <a:pt x="1776221" y="342900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4980" y="2523743"/>
              <a:ext cx="1266444" cy="342900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1688592" y="3506723"/>
            <a:ext cx="2112010" cy="514984"/>
            <a:chOff x="1688592" y="3506723"/>
            <a:chExt cx="2112010" cy="514984"/>
          </a:xfrm>
        </p:grpSpPr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360" y="3563111"/>
              <a:ext cx="2062734" cy="45797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745742" y="3563873"/>
              <a:ext cx="1948180" cy="342900"/>
            </a:xfrm>
            <a:custGeom>
              <a:avLst/>
              <a:gdLst/>
              <a:ahLst/>
              <a:cxnLst/>
              <a:rect l="l" t="t" r="r" b="b"/>
              <a:pathLst>
                <a:path w="1948179" h="342900">
                  <a:moveTo>
                    <a:pt x="1776221" y="0"/>
                  </a:moveTo>
                  <a:lnTo>
                    <a:pt x="171450" y="0"/>
                  </a:lnTo>
                  <a:lnTo>
                    <a:pt x="125853" y="6120"/>
                  </a:lnTo>
                  <a:lnTo>
                    <a:pt x="84892" y="23396"/>
                  </a:lnTo>
                  <a:lnTo>
                    <a:pt x="50196" y="50196"/>
                  </a:lnTo>
                  <a:lnTo>
                    <a:pt x="23396" y="84892"/>
                  </a:lnTo>
                  <a:lnTo>
                    <a:pt x="6120" y="125853"/>
                  </a:lnTo>
                  <a:lnTo>
                    <a:pt x="0" y="171450"/>
                  </a:lnTo>
                  <a:lnTo>
                    <a:pt x="6120" y="217046"/>
                  </a:lnTo>
                  <a:lnTo>
                    <a:pt x="23396" y="258007"/>
                  </a:lnTo>
                  <a:lnTo>
                    <a:pt x="50196" y="292703"/>
                  </a:lnTo>
                  <a:lnTo>
                    <a:pt x="84892" y="319503"/>
                  </a:lnTo>
                  <a:lnTo>
                    <a:pt x="125853" y="336779"/>
                  </a:lnTo>
                  <a:lnTo>
                    <a:pt x="171450" y="342900"/>
                  </a:lnTo>
                  <a:lnTo>
                    <a:pt x="1776221" y="342900"/>
                  </a:lnTo>
                  <a:lnTo>
                    <a:pt x="1821818" y="336779"/>
                  </a:lnTo>
                  <a:lnTo>
                    <a:pt x="1862779" y="319503"/>
                  </a:lnTo>
                  <a:lnTo>
                    <a:pt x="1897475" y="292703"/>
                  </a:lnTo>
                  <a:lnTo>
                    <a:pt x="1924275" y="258007"/>
                  </a:lnTo>
                  <a:lnTo>
                    <a:pt x="1941551" y="217046"/>
                  </a:lnTo>
                  <a:lnTo>
                    <a:pt x="1947671" y="171450"/>
                  </a:lnTo>
                  <a:lnTo>
                    <a:pt x="1941551" y="125853"/>
                  </a:lnTo>
                  <a:lnTo>
                    <a:pt x="1924275" y="84892"/>
                  </a:lnTo>
                  <a:lnTo>
                    <a:pt x="1897475" y="50196"/>
                  </a:lnTo>
                  <a:lnTo>
                    <a:pt x="1862779" y="23396"/>
                  </a:lnTo>
                  <a:lnTo>
                    <a:pt x="1821818" y="6120"/>
                  </a:lnTo>
                  <a:lnTo>
                    <a:pt x="1776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45742" y="3563873"/>
              <a:ext cx="1948180" cy="342900"/>
            </a:xfrm>
            <a:custGeom>
              <a:avLst/>
              <a:gdLst/>
              <a:ahLst/>
              <a:cxnLst/>
              <a:rect l="l" t="t" r="r" b="b"/>
              <a:pathLst>
                <a:path w="1948179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1776221" y="0"/>
                  </a:lnTo>
                  <a:lnTo>
                    <a:pt x="1821818" y="6120"/>
                  </a:lnTo>
                  <a:lnTo>
                    <a:pt x="1862779" y="23396"/>
                  </a:lnTo>
                  <a:lnTo>
                    <a:pt x="1897475" y="50196"/>
                  </a:lnTo>
                  <a:lnTo>
                    <a:pt x="1924275" y="84892"/>
                  </a:lnTo>
                  <a:lnTo>
                    <a:pt x="1941551" y="125853"/>
                  </a:lnTo>
                  <a:lnTo>
                    <a:pt x="1947671" y="171450"/>
                  </a:lnTo>
                  <a:lnTo>
                    <a:pt x="1941551" y="217046"/>
                  </a:lnTo>
                  <a:lnTo>
                    <a:pt x="1924275" y="258007"/>
                  </a:lnTo>
                  <a:lnTo>
                    <a:pt x="1897475" y="292703"/>
                  </a:lnTo>
                  <a:lnTo>
                    <a:pt x="1862779" y="319503"/>
                  </a:lnTo>
                  <a:lnTo>
                    <a:pt x="1821818" y="336779"/>
                  </a:lnTo>
                  <a:lnTo>
                    <a:pt x="1776221" y="342900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14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4980" y="3563111"/>
              <a:ext cx="522731" cy="34290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5285994" y="1639316"/>
            <a:ext cx="33426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1D0D8D"/>
              </a:buClr>
              <a:buSzPct val="112500"/>
              <a:buFont typeface="Arial"/>
              <a:buChar char="•"/>
              <a:tabLst>
                <a:tab pos="355600" algn="l"/>
              </a:tabLst>
            </a:pP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We</a:t>
            </a:r>
            <a:r>
              <a:rPr dirty="0" sz="1600" spc="-5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conducted</a:t>
            </a:r>
            <a:r>
              <a:rPr dirty="0" sz="1600" spc="-6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sentiment</a:t>
            </a:r>
            <a:r>
              <a:rPr dirty="0" sz="16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analysis</a:t>
            </a:r>
            <a:r>
              <a:rPr dirty="0" sz="16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00091E"/>
                </a:solidFill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629147" y="1883155"/>
            <a:ext cx="29762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reviews</a:t>
            </a:r>
            <a:r>
              <a:rPr dirty="0" sz="16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related</a:t>
            </a:r>
            <a:r>
              <a:rPr dirty="0" sz="1600" spc="-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to</a:t>
            </a:r>
            <a:r>
              <a:rPr dirty="0" sz="16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birth</a:t>
            </a:r>
            <a:r>
              <a:rPr dirty="0" sz="16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91E"/>
                </a:solidFill>
                <a:latin typeface="Times New Roman"/>
                <a:cs typeface="Times New Roman"/>
              </a:rPr>
              <a:t>control,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which</a:t>
            </a:r>
            <a:r>
              <a:rPr dirty="0" sz="16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accounted</a:t>
            </a:r>
            <a:r>
              <a:rPr dirty="0" sz="16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for</a:t>
            </a:r>
            <a:r>
              <a:rPr dirty="0" sz="16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29,687</a:t>
            </a:r>
            <a:r>
              <a:rPr dirty="0" sz="1600" spc="-5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91E"/>
                </a:solidFill>
                <a:latin typeface="Times New Roman"/>
                <a:cs typeface="Times New Roman"/>
              </a:rPr>
              <a:t>reviews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629147" y="2371089"/>
            <a:ext cx="645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in</a:t>
            </a:r>
            <a:r>
              <a:rPr dirty="0" sz="1600" spc="-1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91E"/>
                </a:solidFill>
                <a:latin typeface="Times New Roman"/>
                <a:cs typeface="Times New Roman"/>
              </a:rPr>
              <a:t>total.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285994" y="2614929"/>
            <a:ext cx="320548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1D0D8D"/>
              </a:buClr>
              <a:buSzPct val="112500"/>
              <a:buFont typeface="Arial"/>
              <a:buChar char="•"/>
              <a:tabLst>
                <a:tab pos="355600" algn="l"/>
              </a:tabLst>
            </a:pP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Utilized</a:t>
            </a:r>
            <a:r>
              <a:rPr dirty="0" sz="1600" spc="-2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TextBlob</a:t>
            </a:r>
            <a:r>
              <a:rPr dirty="0" sz="1600" spc="-5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for</a:t>
            </a:r>
            <a:r>
              <a:rPr dirty="0" sz="1600" spc="-5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91E"/>
                </a:solidFill>
                <a:latin typeface="Times New Roman"/>
                <a:cs typeface="Times New Roman"/>
              </a:rPr>
              <a:t>sentiment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analysis,</a:t>
            </a:r>
            <a:r>
              <a:rPr dirty="0" sz="16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categorizing</a:t>
            </a:r>
            <a:r>
              <a:rPr dirty="0" sz="1600" spc="-3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reviews</a:t>
            </a:r>
            <a:r>
              <a:rPr dirty="0" sz="1600" spc="-4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00091E"/>
                </a:solidFill>
                <a:latin typeface="Times New Roman"/>
                <a:cs typeface="Times New Roman"/>
              </a:rPr>
              <a:t>as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positive,</a:t>
            </a:r>
            <a:r>
              <a:rPr dirty="0" sz="16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negative,</a:t>
            </a:r>
            <a:r>
              <a:rPr dirty="0" sz="1600" spc="-5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or</a:t>
            </a:r>
            <a:r>
              <a:rPr dirty="0" sz="1600" spc="-4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neutral</a:t>
            </a:r>
            <a:r>
              <a:rPr dirty="0" sz="1600" spc="-35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91E"/>
                </a:solidFill>
                <a:latin typeface="Times New Roman"/>
                <a:cs typeface="Times New Roman"/>
              </a:rPr>
              <a:t>based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629147" y="3346145"/>
            <a:ext cx="961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91E"/>
                </a:solidFill>
                <a:latin typeface="Times New Roman"/>
                <a:cs typeface="Times New Roman"/>
              </a:rPr>
              <a:t>on</a:t>
            </a:r>
            <a:r>
              <a:rPr dirty="0" sz="1600" spc="-20">
                <a:solidFill>
                  <a:srgbClr val="00091E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0091E"/>
                </a:solidFill>
                <a:latin typeface="Times New Roman"/>
                <a:cs typeface="Times New Roman"/>
              </a:rPr>
              <a:t>polarity.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2024-06-04T01:40:33Z</dcterms:created>
  <dcterms:modified xsi:type="dcterms:W3CDTF">2024-06-04T01:40:33Z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2024-06-04T00:00:00Z</vt:filetime>
  </property>
  <property fmtid="{D5CDD505-2E9C-101B-9397-08002B2CF9AE}" pid="3" name="Producer">
    <vt:lpwstr>3-Heights(TM) PDF Security Shell 4.8.25.2 (http://www.pdf-tools.com)</vt:lpwstr>
  </property>
</Properties>
</file>