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firstSlideNum="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embeddedFontLst>
    <p:embeddedFont>
      <p:font typeface="Arvo"/>
      <p:regular r:id="rId32"/>
      <p:bold r:id="rId33"/>
      <p:italic r:id="rId34"/>
      <p:boldItalic r:id="rId35"/>
    </p:embeddedFont>
    <p:embeddedFont>
      <p:font typeface="Roboto Condensed"/>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0" roundtripDataSignature="AMtx7mi+96OQyY8eoasDDiWinTYaLvis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A0CE309-FDD8-4CCB-9271-C2D1E7A6EF1F}">
  <a:tblStyle styleId="{3A0CE309-FDD8-4CCB-9271-C2D1E7A6EF1F}" styleName="Table_0">
    <a:wholeTbl>
      <a:tcTxStyle b="off" i="off">
        <a:font>
          <a:latin typeface="Arial"/>
          <a:ea typeface="Arial"/>
          <a:cs typeface="Arial"/>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Arvo-bold.fntdata"/><Relationship Id="rId10" Type="http://schemas.openxmlformats.org/officeDocument/2006/relationships/slide" Target="slides/slide5.xml"/><Relationship Id="rId32" Type="http://schemas.openxmlformats.org/officeDocument/2006/relationships/font" Target="fonts/Arvo-regular.fntdata"/><Relationship Id="rId13" Type="http://schemas.openxmlformats.org/officeDocument/2006/relationships/slide" Target="slides/slide8.xml"/><Relationship Id="rId35" Type="http://schemas.openxmlformats.org/officeDocument/2006/relationships/font" Target="fonts/Arvo-boldItalic.fntdata"/><Relationship Id="rId12" Type="http://schemas.openxmlformats.org/officeDocument/2006/relationships/slide" Target="slides/slide7.xml"/><Relationship Id="rId34" Type="http://schemas.openxmlformats.org/officeDocument/2006/relationships/font" Target="fonts/Arvo-italic.fntdata"/><Relationship Id="rId15" Type="http://schemas.openxmlformats.org/officeDocument/2006/relationships/slide" Target="slides/slide10.xml"/><Relationship Id="rId37" Type="http://schemas.openxmlformats.org/officeDocument/2006/relationships/font" Target="fonts/RobotoCondensed-bold.fntdata"/><Relationship Id="rId14" Type="http://schemas.openxmlformats.org/officeDocument/2006/relationships/slide" Target="slides/slide9.xml"/><Relationship Id="rId36" Type="http://schemas.openxmlformats.org/officeDocument/2006/relationships/font" Target="fonts/RobotoCondensed-regular.fntdata"/><Relationship Id="rId17" Type="http://schemas.openxmlformats.org/officeDocument/2006/relationships/slide" Target="slides/slide12.xml"/><Relationship Id="rId39" Type="http://schemas.openxmlformats.org/officeDocument/2006/relationships/font" Target="fonts/RobotoCondensed-boldItalic.fntdata"/><Relationship Id="rId16" Type="http://schemas.openxmlformats.org/officeDocument/2006/relationships/slide" Target="slides/slide11.xml"/><Relationship Id="rId38" Type="http://schemas.openxmlformats.org/officeDocument/2006/relationships/font" Target="fonts/RobotoCondense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ff1c47c4a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gdff1c47c4a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gdff1c47c4a_0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ff1c47c4a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gdff1c47c4a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gdff1c47c4a_0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a8790380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da8790380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 name="Shape 12"/>
        <p:cNvGrpSpPr/>
        <p:nvPr/>
      </p:nvGrpSpPr>
      <p:grpSpPr>
        <a:xfrm>
          <a:off x="0" y="0"/>
          <a:ext cx="0" cy="0"/>
          <a:chOff x="0" y="0"/>
          <a:chExt cx="0" cy="0"/>
        </a:xfrm>
      </p:grpSpPr>
      <p:sp>
        <p:nvSpPr>
          <p:cNvPr id="13" name="Google Shape;13;p28"/>
          <p:cNvSpPr/>
          <p:nvPr/>
        </p:nvSpPr>
        <p:spPr>
          <a:xfrm>
            <a:off x="10059311" y="877033"/>
            <a:ext cx="1732400" cy="577200"/>
          </a:xfrm>
          <a:prstGeom prst="triangle">
            <a:avLst>
              <a:gd fmla="val 32425" name="adj"/>
            </a:avLst>
          </a:prstGeom>
          <a:solidFill>
            <a:srgbClr val="352E13"/>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vo"/>
              <a:ea typeface="Arvo"/>
              <a:cs typeface="Arvo"/>
              <a:sym typeface="Arvo"/>
            </a:endParaRPr>
          </a:p>
        </p:txBody>
      </p:sp>
      <p:grpSp>
        <p:nvGrpSpPr>
          <p:cNvPr id="14" name="Google Shape;14;p28"/>
          <p:cNvGrpSpPr/>
          <p:nvPr/>
        </p:nvGrpSpPr>
        <p:grpSpPr>
          <a:xfrm>
            <a:off x="1" y="-9451"/>
            <a:ext cx="11548531" cy="6867450"/>
            <a:chOff x="0" y="-7088"/>
            <a:chExt cx="8661398" cy="5150588"/>
          </a:xfrm>
        </p:grpSpPr>
        <p:sp>
          <p:nvSpPr>
            <p:cNvPr id="15" name="Google Shape;15;p28"/>
            <p:cNvSpPr/>
            <p:nvPr/>
          </p:nvSpPr>
          <p:spPr>
            <a:xfrm>
              <a:off x="0" y="0"/>
              <a:ext cx="3525000" cy="5143500"/>
            </a:xfrm>
            <a:prstGeom prst="rect">
              <a:avLst/>
            </a:prstGeom>
            <a:solidFill>
              <a:srgbClr val="F2F2F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16" name="Google Shape;16;p28"/>
            <p:cNvSpPr/>
            <p:nvPr/>
          </p:nvSpPr>
          <p:spPr>
            <a:xfrm flipH="1" rot="10800000">
              <a:off x="3517898" y="-7088"/>
              <a:ext cx="5143500" cy="5143500"/>
            </a:xfrm>
            <a:prstGeom prst="rtTriangle">
              <a:avLst/>
            </a:prstGeom>
            <a:solidFill>
              <a:srgbClr val="F2F2F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vo"/>
                <a:ea typeface="Arvo"/>
                <a:cs typeface="Arvo"/>
                <a:sym typeface="Arvo"/>
              </a:endParaRPr>
            </a:p>
          </p:txBody>
        </p:sp>
      </p:grpSp>
      <p:grpSp>
        <p:nvGrpSpPr>
          <p:cNvPr id="17" name="Google Shape;17;p28"/>
          <p:cNvGrpSpPr/>
          <p:nvPr/>
        </p:nvGrpSpPr>
        <p:grpSpPr>
          <a:xfrm flipH="1" rot="10800000">
            <a:off x="3" y="1454351"/>
            <a:ext cx="11796669" cy="3949300"/>
            <a:chOff x="-8178042" y="-4493254"/>
            <a:chExt cx="19483597" cy="6522736"/>
          </a:xfrm>
        </p:grpSpPr>
        <p:sp>
          <p:nvSpPr>
            <p:cNvPr id="18" name="Google Shape;18;p28"/>
            <p:cNvSpPr/>
            <p:nvPr/>
          </p:nvSpPr>
          <p:spPr>
            <a:xfrm>
              <a:off x="-8178042" y="-4493118"/>
              <a:ext cx="12968400" cy="6522600"/>
            </a:xfrm>
            <a:prstGeom prst="rect">
              <a:avLst/>
            </a:prstGeom>
            <a:solidFill>
              <a:srgbClr val="2384A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vo"/>
                <a:ea typeface="Arvo"/>
                <a:cs typeface="Arvo"/>
                <a:sym typeface="Arvo"/>
              </a:endParaRPr>
            </a:p>
          </p:txBody>
        </p:sp>
        <p:sp>
          <p:nvSpPr>
            <p:cNvPr id="19" name="Google Shape;19;p28"/>
            <p:cNvSpPr/>
            <p:nvPr/>
          </p:nvSpPr>
          <p:spPr>
            <a:xfrm>
              <a:off x="4782955" y="-4493254"/>
              <a:ext cx="6522600" cy="6522600"/>
            </a:xfrm>
            <a:prstGeom prst="rtTriangle">
              <a:avLst/>
            </a:prstGeom>
            <a:solidFill>
              <a:srgbClr val="2384A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vo"/>
                <a:ea typeface="Arvo"/>
                <a:cs typeface="Arvo"/>
                <a:sym typeface="Arvo"/>
              </a:endParaRPr>
            </a:p>
          </p:txBody>
        </p:sp>
      </p:grpSp>
      <p:grpSp>
        <p:nvGrpSpPr>
          <p:cNvPr id="20" name="Google Shape;20;p28"/>
          <p:cNvGrpSpPr/>
          <p:nvPr/>
        </p:nvGrpSpPr>
        <p:grpSpPr>
          <a:xfrm>
            <a:off x="4902983" y="5704465"/>
            <a:ext cx="7307771" cy="577328"/>
            <a:chOff x="5582265" y="4646738"/>
            <a:chExt cx="5480828" cy="432996"/>
          </a:xfrm>
        </p:grpSpPr>
        <p:sp>
          <p:nvSpPr>
            <p:cNvPr id="21" name="Google Shape;21;p28"/>
            <p:cNvSpPr/>
            <p:nvPr/>
          </p:nvSpPr>
          <p:spPr>
            <a:xfrm rot="10800000">
              <a:off x="5582265" y="4948334"/>
              <a:ext cx="394200" cy="131400"/>
            </a:xfrm>
            <a:prstGeom prst="triangle">
              <a:avLst>
                <a:gd fmla="val 32425" name="adj"/>
              </a:avLst>
            </a:prstGeom>
            <a:solidFill>
              <a:srgbClr val="2384A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Roboto Condensed"/>
                <a:ea typeface="Roboto Condensed"/>
                <a:cs typeface="Roboto Condensed"/>
                <a:sym typeface="Roboto Condensed"/>
              </a:endParaRPr>
            </a:p>
          </p:txBody>
        </p:sp>
        <p:grpSp>
          <p:nvGrpSpPr>
            <p:cNvPr id="22" name="Google Shape;22;p28"/>
            <p:cNvGrpSpPr/>
            <p:nvPr/>
          </p:nvGrpSpPr>
          <p:grpSpPr>
            <a:xfrm flipH="1">
              <a:off x="5585232" y="4646738"/>
              <a:ext cx="5477861" cy="304551"/>
              <a:chOff x="-24158748" y="330075"/>
              <a:chExt cx="30568423" cy="1699506"/>
            </a:xfrm>
          </p:grpSpPr>
          <p:sp>
            <p:nvSpPr>
              <p:cNvPr id="23" name="Google Shape;23;p28"/>
              <p:cNvSpPr/>
              <p:nvPr/>
            </p:nvSpPr>
            <p:spPr>
              <a:xfrm>
                <a:off x="-24158748" y="330081"/>
                <a:ext cx="28907999" cy="1699500"/>
              </a:xfrm>
              <a:prstGeom prst="rect">
                <a:avLst/>
              </a:prstGeom>
              <a:solidFill>
                <a:srgbClr val="2384A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24" name="Google Shape;24;p28"/>
              <p:cNvSpPr/>
              <p:nvPr/>
            </p:nvSpPr>
            <p:spPr>
              <a:xfrm>
                <a:off x="4710175" y="330075"/>
                <a:ext cx="1699500" cy="1699500"/>
              </a:xfrm>
              <a:prstGeom prst="rtTriangle">
                <a:avLst/>
              </a:prstGeom>
              <a:solidFill>
                <a:srgbClr val="2384A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Roboto Condensed"/>
                  <a:ea typeface="Roboto Condensed"/>
                  <a:cs typeface="Roboto Condensed"/>
                  <a:sym typeface="Roboto Condensed"/>
                </a:endParaRPr>
              </a:p>
            </p:txBody>
          </p:sp>
        </p:grpSp>
      </p:grpSp>
      <p:sp>
        <p:nvSpPr>
          <p:cNvPr id="25" name="Google Shape;25;p28"/>
          <p:cNvSpPr txBox="1"/>
          <p:nvPr>
            <p:ph type="ctrTitle"/>
          </p:nvPr>
        </p:nvSpPr>
        <p:spPr>
          <a:xfrm>
            <a:off x="241139" y="1454235"/>
            <a:ext cx="11550573" cy="2881615"/>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800"/>
              <a:buNone/>
              <a:defRPr sz="6400">
                <a:solidFill>
                  <a:schemeClr val="lt1"/>
                </a:solidFill>
              </a:defRPr>
            </a:lvl1pPr>
            <a:lvl2pPr lvl="1" algn="ctr">
              <a:lnSpc>
                <a:spcPct val="100000"/>
              </a:lnSpc>
              <a:spcBef>
                <a:spcPts val="0"/>
              </a:spcBef>
              <a:spcAft>
                <a:spcPts val="0"/>
              </a:spcAft>
              <a:buSzPts val="4800"/>
              <a:buNone/>
              <a:defRPr sz="6400"/>
            </a:lvl2pPr>
            <a:lvl3pPr lvl="2" algn="ctr">
              <a:lnSpc>
                <a:spcPct val="100000"/>
              </a:lnSpc>
              <a:spcBef>
                <a:spcPts val="0"/>
              </a:spcBef>
              <a:spcAft>
                <a:spcPts val="0"/>
              </a:spcAft>
              <a:buSzPts val="4800"/>
              <a:buNone/>
              <a:defRPr sz="6400"/>
            </a:lvl3pPr>
            <a:lvl4pPr lvl="3" algn="ctr">
              <a:lnSpc>
                <a:spcPct val="100000"/>
              </a:lnSpc>
              <a:spcBef>
                <a:spcPts val="0"/>
              </a:spcBef>
              <a:spcAft>
                <a:spcPts val="0"/>
              </a:spcAft>
              <a:buSzPts val="4800"/>
              <a:buNone/>
              <a:defRPr sz="6400"/>
            </a:lvl4pPr>
            <a:lvl5pPr lvl="4" algn="ctr">
              <a:lnSpc>
                <a:spcPct val="100000"/>
              </a:lnSpc>
              <a:spcBef>
                <a:spcPts val="0"/>
              </a:spcBef>
              <a:spcAft>
                <a:spcPts val="0"/>
              </a:spcAft>
              <a:buSzPts val="4800"/>
              <a:buNone/>
              <a:defRPr sz="6400"/>
            </a:lvl5pPr>
            <a:lvl6pPr lvl="5" algn="ctr">
              <a:lnSpc>
                <a:spcPct val="100000"/>
              </a:lnSpc>
              <a:spcBef>
                <a:spcPts val="0"/>
              </a:spcBef>
              <a:spcAft>
                <a:spcPts val="0"/>
              </a:spcAft>
              <a:buSzPts val="4800"/>
              <a:buNone/>
              <a:defRPr sz="6400"/>
            </a:lvl6pPr>
            <a:lvl7pPr lvl="6" algn="ctr">
              <a:lnSpc>
                <a:spcPct val="100000"/>
              </a:lnSpc>
              <a:spcBef>
                <a:spcPts val="0"/>
              </a:spcBef>
              <a:spcAft>
                <a:spcPts val="0"/>
              </a:spcAft>
              <a:buSzPts val="4800"/>
              <a:buNone/>
              <a:defRPr sz="6400"/>
            </a:lvl7pPr>
            <a:lvl8pPr lvl="7" algn="ctr">
              <a:lnSpc>
                <a:spcPct val="100000"/>
              </a:lnSpc>
              <a:spcBef>
                <a:spcPts val="0"/>
              </a:spcBef>
              <a:spcAft>
                <a:spcPts val="0"/>
              </a:spcAft>
              <a:buSzPts val="4800"/>
              <a:buNone/>
              <a:defRPr sz="6400"/>
            </a:lvl8pPr>
            <a:lvl9pPr lvl="8" algn="ctr">
              <a:lnSpc>
                <a:spcPct val="100000"/>
              </a:lnSpc>
              <a:spcBef>
                <a:spcPts val="0"/>
              </a:spcBef>
              <a:spcAft>
                <a:spcPts val="0"/>
              </a:spcAft>
              <a:buSzPts val="4800"/>
              <a:buNone/>
              <a:defRPr sz="6400"/>
            </a:lvl9pPr>
          </a:lstStyle>
          <a:p/>
        </p:txBody>
      </p:sp>
      <p:sp>
        <p:nvSpPr>
          <p:cNvPr id="26" name="Google Shape;26;p28"/>
          <p:cNvSpPr txBox="1"/>
          <p:nvPr>
            <p:ph idx="1" type="subTitle"/>
          </p:nvPr>
        </p:nvSpPr>
        <p:spPr>
          <a:xfrm>
            <a:off x="241139" y="4386079"/>
            <a:ext cx="8637823" cy="101749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9800"/>
              </a:buClr>
              <a:buSzPts val="2000"/>
              <a:buFont typeface="Noto Sans Symbols"/>
              <a:buNone/>
              <a:defRPr b="0" i="0" sz="2667" u="none" cap="none" strike="noStrike">
                <a:solidFill>
                  <a:schemeClr val="lt1"/>
                </a:solidFill>
                <a:latin typeface="Roboto Condensed"/>
                <a:ea typeface="Roboto Condensed"/>
                <a:cs typeface="Roboto Condensed"/>
                <a:sym typeface="Roboto Condensed"/>
              </a:defRPr>
            </a:lvl1pPr>
            <a:lvl2pPr lvl="1" marR="0" rtl="0" algn="l">
              <a:lnSpc>
                <a:spcPct val="100000"/>
              </a:lnSpc>
              <a:spcBef>
                <a:spcPts val="1333"/>
              </a:spcBef>
              <a:spcAft>
                <a:spcPts val="0"/>
              </a:spcAft>
              <a:buClr>
                <a:srgbClr val="FF9800"/>
              </a:buClr>
              <a:buSzPts val="2000"/>
              <a:buFont typeface="Arial"/>
              <a:buNone/>
              <a:defRPr b="0" i="0" sz="2667" u="none" cap="none" strike="noStrike">
                <a:solidFill>
                  <a:srgbClr val="FF9800"/>
                </a:solidFill>
                <a:latin typeface="Arial"/>
                <a:ea typeface="Arial"/>
                <a:cs typeface="Arial"/>
                <a:sym typeface="Arial"/>
              </a:defRPr>
            </a:lvl2pPr>
            <a:lvl3pPr lvl="2" marR="0" rtl="0" algn="l">
              <a:lnSpc>
                <a:spcPct val="100000"/>
              </a:lnSpc>
              <a:spcBef>
                <a:spcPts val="1333"/>
              </a:spcBef>
              <a:spcAft>
                <a:spcPts val="0"/>
              </a:spcAft>
              <a:buClr>
                <a:srgbClr val="FF9800"/>
              </a:buClr>
              <a:buSzPts val="2000"/>
              <a:buFont typeface="Arial"/>
              <a:buNone/>
              <a:defRPr b="0" i="0" sz="2667" u="none" cap="none" strike="noStrike">
                <a:solidFill>
                  <a:srgbClr val="FF9800"/>
                </a:solidFill>
                <a:latin typeface="Arial"/>
                <a:ea typeface="Arial"/>
                <a:cs typeface="Arial"/>
                <a:sym typeface="Arial"/>
              </a:defRPr>
            </a:lvl3pPr>
            <a:lvl4pPr lvl="3" marR="0" rtl="0" algn="l">
              <a:lnSpc>
                <a:spcPct val="100000"/>
              </a:lnSpc>
              <a:spcBef>
                <a:spcPts val="1333"/>
              </a:spcBef>
              <a:spcAft>
                <a:spcPts val="0"/>
              </a:spcAft>
              <a:buClr>
                <a:srgbClr val="FF9800"/>
              </a:buClr>
              <a:buSzPts val="2000"/>
              <a:buFont typeface="Arial"/>
              <a:buNone/>
              <a:defRPr b="0" i="0" sz="2667" u="none" cap="none" strike="noStrike">
                <a:solidFill>
                  <a:srgbClr val="FF9800"/>
                </a:solidFill>
                <a:latin typeface="Arial"/>
                <a:ea typeface="Arial"/>
                <a:cs typeface="Arial"/>
                <a:sym typeface="Arial"/>
              </a:defRPr>
            </a:lvl4pPr>
            <a:lvl5pPr lvl="4" marR="0" rtl="0" algn="l">
              <a:lnSpc>
                <a:spcPct val="100000"/>
              </a:lnSpc>
              <a:spcBef>
                <a:spcPts val="1333"/>
              </a:spcBef>
              <a:spcAft>
                <a:spcPts val="0"/>
              </a:spcAft>
              <a:buClr>
                <a:srgbClr val="FF9800"/>
              </a:buClr>
              <a:buSzPts val="2000"/>
              <a:buFont typeface="Arial"/>
              <a:buNone/>
              <a:defRPr b="0" i="0" sz="2667" u="none" cap="none" strike="noStrike">
                <a:solidFill>
                  <a:srgbClr val="FF9800"/>
                </a:solidFill>
                <a:latin typeface="Arial"/>
                <a:ea typeface="Arial"/>
                <a:cs typeface="Arial"/>
                <a:sym typeface="Arial"/>
              </a:defRPr>
            </a:lvl5pPr>
            <a:lvl6pPr lvl="5" marR="0" rtl="0" algn="l">
              <a:lnSpc>
                <a:spcPct val="100000"/>
              </a:lnSpc>
              <a:spcBef>
                <a:spcPts val="1333"/>
              </a:spcBef>
              <a:spcAft>
                <a:spcPts val="0"/>
              </a:spcAft>
              <a:buClr>
                <a:srgbClr val="FF9800"/>
              </a:buClr>
              <a:buSzPts val="2000"/>
              <a:buFont typeface="Arial"/>
              <a:buNone/>
              <a:defRPr b="0" i="0" sz="2667" u="none" cap="none" strike="noStrike">
                <a:solidFill>
                  <a:srgbClr val="FF9800"/>
                </a:solidFill>
                <a:latin typeface="Arial"/>
                <a:ea typeface="Arial"/>
                <a:cs typeface="Arial"/>
                <a:sym typeface="Arial"/>
              </a:defRPr>
            </a:lvl6pPr>
            <a:lvl7pPr lvl="6" marR="0" rtl="0" algn="l">
              <a:lnSpc>
                <a:spcPct val="100000"/>
              </a:lnSpc>
              <a:spcBef>
                <a:spcPts val="1333"/>
              </a:spcBef>
              <a:spcAft>
                <a:spcPts val="0"/>
              </a:spcAft>
              <a:buClr>
                <a:srgbClr val="FF9800"/>
              </a:buClr>
              <a:buSzPts val="2000"/>
              <a:buFont typeface="Arial"/>
              <a:buNone/>
              <a:defRPr b="0" i="0" sz="2667" u="none" cap="none" strike="noStrike">
                <a:solidFill>
                  <a:srgbClr val="FF9800"/>
                </a:solidFill>
                <a:latin typeface="Arial"/>
                <a:ea typeface="Arial"/>
                <a:cs typeface="Arial"/>
                <a:sym typeface="Arial"/>
              </a:defRPr>
            </a:lvl7pPr>
            <a:lvl8pPr lvl="7" marR="0" rtl="0" algn="l">
              <a:lnSpc>
                <a:spcPct val="100000"/>
              </a:lnSpc>
              <a:spcBef>
                <a:spcPts val="1333"/>
              </a:spcBef>
              <a:spcAft>
                <a:spcPts val="0"/>
              </a:spcAft>
              <a:buClr>
                <a:srgbClr val="FF9800"/>
              </a:buClr>
              <a:buSzPts val="2000"/>
              <a:buFont typeface="Arial"/>
              <a:buNone/>
              <a:defRPr b="0" i="0" sz="2667" u="none" cap="none" strike="noStrike">
                <a:solidFill>
                  <a:srgbClr val="FF9800"/>
                </a:solidFill>
                <a:latin typeface="Arial"/>
                <a:ea typeface="Arial"/>
                <a:cs typeface="Arial"/>
                <a:sym typeface="Arial"/>
              </a:defRPr>
            </a:lvl8pPr>
            <a:lvl9pPr lvl="8" marR="0" rtl="0" algn="l">
              <a:lnSpc>
                <a:spcPct val="100000"/>
              </a:lnSpc>
              <a:spcBef>
                <a:spcPts val="1333"/>
              </a:spcBef>
              <a:spcAft>
                <a:spcPts val="1333"/>
              </a:spcAft>
              <a:buClr>
                <a:srgbClr val="FF9800"/>
              </a:buClr>
              <a:buSzPts val="2000"/>
              <a:buFont typeface="Arial"/>
              <a:buNone/>
              <a:defRPr b="0" i="0" sz="2667" u="none" cap="none" strike="noStrike">
                <a:solidFill>
                  <a:srgbClr val="FF9800"/>
                </a:solidFill>
                <a:latin typeface="Arial"/>
                <a:ea typeface="Arial"/>
                <a:cs typeface="Arial"/>
                <a:sym typeface="Arial"/>
              </a:defRPr>
            </a:lvl9pPr>
          </a:lstStyle>
          <a:p/>
        </p:txBody>
      </p:sp>
      <p:pic>
        <p:nvPicPr>
          <p:cNvPr id="27" name="Google Shape;27;p28"/>
          <p:cNvPicPr preferRelativeResize="0"/>
          <p:nvPr/>
        </p:nvPicPr>
        <p:blipFill rotWithShape="1">
          <a:blip r:embed="rId2">
            <a:alphaModFix/>
          </a:blip>
          <a:srcRect b="0" l="0" r="0" t="0"/>
          <a:stretch/>
        </p:blipFill>
        <p:spPr>
          <a:xfrm>
            <a:off x="241139" y="-195"/>
            <a:ext cx="4840795" cy="1219062"/>
          </a:xfrm>
          <a:prstGeom prst="rect">
            <a:avLst/>
          </a:prstGeom>
          <a:noFill/>
          <a:ln>
            <a:noFill/>
          </a:ln>
        </p:spPr>
      </p:pic>
      <p:pic>
        <p:nvPicPr>
          <p:cNvPr id="28" name="Google Shape;28;p28"/>
          <p:cNvPicPr preferRelativeResize="0"/>
          <p:nvPr/>
        </p:nvPicPr>
        <p:blipFill rotWithShape="1">
          <a:blip r:embed="rId3">
            <a:alphaModFix/>
          </a:blip>
          <a:srcRect b="0" l="0" r="0" t="0"/>
          <a:stretch/>
        </p:blipFill>
        <p:spPr>
          <a:xfrm>
            <a:off x="8864360" y="6155455"/>
            <a:ext cx="2807260" cy="69120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_Normal">
  <p:cSld name="Content_Normal">
    <p:spTree>
      <p:nvGrpSpPr>
        <p:cNvPr id="29" name="Shape 29"/>
        <p:cNvGrpSpPr/>
        <p:nvPr/>
      </p:nvGrpSpPr>
      <p:grpSpPr>
        <a:xfrm>
          <a:off x="0" y="0"/>
          <a:ext cx="0" cy="0"/>
          <a:chOff x="0" y="0"/>
          <a:chExt cx="0" cy="0"/>
        </a:xfrm>
      </p:grpSpPr>
      <p:grpSp>
        <p:nvGrpSpPr>
          <p:cNvPr id="30" name="Google Shape;30;p29"/>
          <p:cNvGrpSpPr/>
          <p:nvPr/>
        </p:nvGrpSpPr>
        <p:grpSpPr>
          <a:xfrm flipH="1" rot="10800000">
            <a:off x="8" y="-5244"/>
            <a:ext cx="6730415" cy="809783"/>
            <a:chOff x="-2168138" y="330076"/>
            <a:chExt cx="8650663" cy="1211718"/>
          </a:xfrm>
        </p:grpSpPr>
        <p:sp>
          <p:nvSpPr>
            <p:cNvPr id="31" name="Google Shape;31;p29"/>
            <p:cNvSpPr/>
            <p:nvPr/>
          </p:nvSpPr>
          <p:spPr>
            <a:xfrm>
              <a:off x="-2168138" y="330082"/>
              <a:ext cx="6958200" cy="1211709"/>
            </a:xfrm>
            <a:prstGeom prst="rect">
              <a:avLst/>
            </a:prstGeom>
            <a:solidFill>
              <a:srgbClr val="F2F2F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67"/>
                <a:buFont typeface="Arial"/>
                <a:buNone/>
              </a:pPr>
              <a:r>
                <a:t/>
              </a:r>
              <a:endParaRPr b="0" i="0" sz="1867" u="none" cap="none" strike="noStrike">
                <a:solidFill>
                  <a:srgbClr val="000000"/>
                </a:solidFill>
                <a:latin typeface="Arvo"/>
                <a:ea typeface="Arvo"/>
                <a:cs typeface="Arvo"/>
                <a:sym typeface="Arvo"/>
              </a:endParaRPr>
            </a:p>
          </p:txBody>
        </p:sp>
        <p:sp>
          <p:nvSpPr>
            <p:cNvPr id="32" name="Google Shape;32;p29"/>
            <p:cNvSpPr/>
            <p:nvPr/>
          </p:nvSpPr>
          <p:spPr>
            <a:xfrm>
              <a:off x="4783025" y="330076"/>
              <a:ext cx="1699500" cy="1211718"/>
            </a:xfrm>
            <a:prstGeom prst="rtTriangle">
              <a:avLst/>
            </a:prstGeom>
            <a:solidFill>
              <a:srgbClr val="F2F2F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67"/>
                <a:buFont typeface="Arial"/>
                <a:buNone/>
              </a:pPr>
              <a:r>
                <a:t/>
              </a:r>
              <a:endParaRPr b="0" i="0" sz="1867" u="none" cap="none" strike="noStrike">
                <a:solidFill>
                  <a:srgbClr val="000000"/>
                </a:solidFill>
                <a:latin typeface="Arvo"/>
                <a:ea typeface="Arvo"/>
                <a:cs typeface="Arvo"/>
                <a:sym typeface="Arvo"/>
              </a:endParaRPr>
            </a:p>
          </p:txBody>
        </p:sp>
      </p:grpSp>
      <p:grpSp>
        <p:nvGrpSpPr>
          <p:cNvPr id="33" name="Google Shape;33;p29"/>
          <p:cNvGrpSpPr/>
          <p:nvPr/>
        </p:nvGrpSpPr>
        <p:grpSpPr>
          <a:xfrm flipH="1" rot="10800000">
            <a:off x="1" y="-5239"/>
            <a:ext cx="7039120" cy="660372"/>
            <a:chOff x="-9092084" y="330075"/>
            <a:chExt cx="15560570" cy="1699501"/>
          </a:xfrm>
        </p:grpSpPr>
        <p:sp>
          <p:nvSpPr>
            <p:cNvPr id="34" name="Google Shape;34;p29"/>
            <p:cNvSpPr/>
            <p:nvPr/>
          </p:nvSpPr>
          <p:spPr>
            <a:xfrm>
              <a:off x="-9092084" y="330076"/>
              <a:ext cx="13882200" cy="1699500"/>
            </a:xfrm>
            <a:prstGeom prst="rect">
              <a:avLst/>
            </a:prstGeom>
            <a:solidFill>
              <a:srgbClr val="2384A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67"/>
                <a:buFont typeface="Arial"/>
                <a:buNone/>
              </a:pPr>
              <a:r>
                <a:t/>
              </a:r>
              <a:endParaRPr b="0" i="0" sz="1867" u="none" cap="none" strike="noStrike">
                <a:solidFill>
                  <a:srgbClr val="000000"/>
                </a:solidFill>
                <a:latin typeface="Arvo"/>
                <a:ea typeface="Arvo"/>
                <a:cs typeface="Arvo"/>
                <a:sym typeface="Arvo"/>
              </a:endParaRPr>
            </a:p>
          </p:txBody>
        </p:sp>
        <p:sp>
          <p:nvSpPr>
            <p:cNvPr id="35" name="Google Shape;35;p29"/>
            <p:cNvSpPr/>
            <p:nvPr/>
          </p:nvSpPr>
          <p:spPr>
            <a:xfrm>
              <a:off x="4768986" y="330075"/>
              <a:ext cx="1699500" cy="1699501"/>
            </a:xfrm>
            <a:prstGeom prst="rtTriangle">
              <a:avLst/>
            </a:prstGeom>
            <a:solidFill>
              <a:srgbClr val="2384A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67"/>
                <a:buFont typeface="Arial"/>
                <a:buNone/>
              </a:pPr>
              <a:r>
                <a:t/>
              </a:r>
              <a:endParaRPr b="0" i="0" sz="1867" u="none" cap="none" strike="noStrike">
                <a:solidFill>
                  <a:srgbClr val="000000"/>
                </a:solidFill>
                <a:latin typeface="Arvo"/>
                <a:ea typeface="Arvo"/>
                <a:cs typeface="Arvo"/>
                <a:sym typeface="Arvo"/>
              </a:endParaRPr>
            </a:p>
          </p:txBody>
        </p:sp>
      </p:grpSp>
      <p:sp>
        <p:nvSpPr>
          <p:cNvPr id="36" name="Google Shape;36;p29"/>
          <p:cNvSpPr txBox="1"/>
          <p:nvPr>
            <p:ph type="title"/>
          </p:nvPr>
        </p:nvSpPr>
        <p:spPr>
          <a:xfrm>
            <a:off x="3" y="37720"/>
            <a:ext cx="6730423" cy="574453"/>
          </a:xfrm>
          <a:prstGeom prst="rect">
            <a:avLst/>
          </a:prstGeom>
          <a:noFill/>
          <a:ln>
            <a:noFill/>
          </a:ln>
        </p:spPr>
        <p:txBody>
          <a:bodyPr anchorCtr="0" anchor="ctr" bIns="0" lIns="108000" spcFirstLastPara="1" rIns="0" wrap="square" tIns="0">
            <a:spAutoFit/>
          </a:bodyPr>
          <a:lstStyle>
            <a:lvl1pPr lvl="0" algn="l">
              <a:lnSpc>
                <a:spcPct val="100000"/>
              </a:lnSpc>
              <a:spcBef>
                <a:spcPts val="0"/>
              </a:spcBef>
              <a:spcAft>
                <a:spcPts val="0"/>
              </a:spcAft>
              <a:buSzPts val="2000"/>
              <a:buNone/>
              <a:defRPr sz="3733">
                <a:solidFill>
                  <a:schemeClr val="lt1"/>
                </a:solidFill>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grpSp>
        <p:nvGrpSpPr>
          <p:cNvPr id="37" name="Google Shape;37;p29"/>
          <p:cNvGrpSpPr/>
          <p:nvPr/>
        </p:nvGrpSpPr>
        <p:grpSpPr>
          <a:xfrm>
            <a:off x="9475270" y="6224888"/>
            <a:ext cx="2721116" cy="634145"/>
            <a:chOff x="9475270" y="6224888"/>
            <a:chExt cx="2721116" cy="634145"/>
          </a:xfrm>
        </p:grpSpPr>
        <p:sp>
          <p:nvSpPr>
            <p:cNvPr id="38" name="Google Shape;38;p29"/>
            <p:cNvSpPr/>
            <p:nvPr/>
          </p:nvSpPr>
          <p:spPr>
            <a:xfrm flipH="1">
              <a:off x="10366251" y="6224889"/>
              <a:ext cx="1830135" cy="634143"/>
            </a:xfrm>
            <a:prstGeom prst="rect">
              <a:avLst/>
            </a:prstGeom>
            <a:solidFill>
              <a:srgbClr val="F2F2F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67"/>
                <a:buFont typeface="Arial"/>
                <a:buNone/>
              </a:pPr>
              <a:r>
                <a:t/>
              </a:r>
              <a:endParaRPr b="0" i="0" sz="1867" u="none" cap="none" strike="noStrike">
                <a:solidFill>
                  <a:srgbClr val="000000"/>
                </a:solidFill>
                <a:latin typeface="Roboto Condensed"/>
                <a:ea typeface="Roboto Condensed"/>
                <a:cs typeface="Roboto Condensed"/>
                <a:sym typeface="Roboto Condensed"/>
              </a:endParaRPr>
            </a:p>
          </p:txBody>
        </p:sp>
        <p:sp>
          <p:nvSpPr>
            <p:cNvPr id="39" name="Google Shape;39;p29"/>
            <p:cNvSpPr/>
            <p:nvPr/>
          </p:nvSpPr>
          <p:spPr>
            <a:xfrm flipH="1">
              <a:off x="9475270" y="6224888"/>
              <a:ext cx="894617" cy="634145"/>
            </a:xfrm>
            <a:prstGeom prst="rtTriangle">
              <a:avLst/>
            </a:prstGeom>
            <a:solidFill>
              <a:srgbClr val="F2F2F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67"/>
                <a:buFont typeface="Arial"/>
                <a:buNone/>
              </a:pPr>
              <a:r>
                <a:t/>
              </a:r>
              <a:endParaRPr b="0" i="0" sz="1867" u="none" cap="none" strike="noStrike">
                <a:solidFill>
                  <a:srgbClr val="000000"/>
                </a:solidFill>
                <a:latin typeface="Roboto Condensed"/>
                <a:ea typeface="Roboto Condensed"/>
                <a:cs typeface="Roboto Condensed"/>
                <a:sym typeface="Roboto Condensed"/>
              </a:endParaRPr>
            </a:p>
          </p:txBody>
        </p:sp>
      </p:grpSp>
      <p:grpSp>
        <p:nvGrpSpPr>
          <p:cNvPr id="40" name="Google Shape;40;p29"/>
          <p:cNvGrpSpPr/>
          <p:nvPr/>
        </p:nvGrpSpPr>
        <p:grpSpPr>
          <a:xfrm>
            <a:off x="9266417" y="6456905"/>
            <a:ext cx="2933151" cy="406084"/>
            <a:chOff x="9266417" y="6456905"/>
            <a:chExt cx="2933151" cy="406084"/>
          </a:xfrm>
        </p:grpSpPr>
        <p:sp>
          <p:nvSpPr>
            <p:cNvPr id="41" name="Google Shape;41;p29"/>
            <p:cNvSpPr/>
            <p:nvPr/>
          </p:nvSpPr>
          <p:spPr>
            <a:xfrm flipH="1">
              <a:off x="9663959" y="6456921"/>
              <a:ext cx="2535609" cy="406068"/>
            </a:xfrm>
            <a:prstGeom prst="rect">
              <a:avLst/>
            </a:prstGeom>
            <a:solidFill>
              <a:srgbClr val="2384A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67"/>
                <a:buFont typeface="Arial"/>
                <a:buNone/>
              </a:pPr>
              <a:r>
                <a:t/>
              </a:r>
              <a:endParaRPr b="0" i="0" sz="1867" u="none" cap="none" strike="noStrike">
                <a:solidFill>
                  <a:srgbClr val="000000"/>
                </a:solidFill>
                <a:latin typeface="Roboto Condensed"/>
                <a:ea typeface="Roboto Condensed"/>
                <a:cs typeface="Roboto Condensed"/>
                <a:sym typeface="Roboto Condensed"/>
              </a:endParaRPr>
            </a:p>
          </p:txBody>
        </p:sp>
        <p:sp>
          <p:nvSpPr>
            <p:cNvPr id="42" name="Google Shape;42;p29"/>
            <p:cNvSpPr/>
            <p:nvPr/>
          </p:nvSpPr>
          <p:spPr>
            <a:xfrm flipH="1">
              <a:off x="9266417" y="6456905"/>
              <a:ext cx="406067" cy="406068"/>
            </a:xfrm>
            <a:prstGeom prst="rtTriangle">
              <a:avLst/>
            </a:prstGeom>
            <a:solidFill>
              <a:srgbClr val="2384A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67"/>
                <a:buFont typeface="Arial"/>
                <a:buNone/>
              </a:pPr>
              <a:r>
                <a:t/>
              </a:r>
              <a:endParaRPr b="0" i="0" sz="1867" u="none" cap="none" strike="noStrike">
                <a:solidFill>
                  <a:srgbClr val="000000"/>
                </a:solidFill>
                <a:latin typeface="Roboto Condensed"/>
                <a:ea typeface="Roboto Condensed"/>
                <a:cs typeface="Roboto Condensed"/>
                <a:sym typeface="Roboto Condensed"/>
              </a:endParaRPr>
            </a:p>
          </p:txBody>
        </p:sp>
      </p:grpSp>
      <p:sp>
        <p:nvSpPr>
          <p:cNvPr id="43" name="Google Shape;43;p29"/>
          <p:cNvSpPr txBox="1"/>
          <p:nvPr>
            <p:ph idx="12" type="sldNum"/>
          </p:nvPr>
        </p:nvSpPr>
        <p:spPr>
          <a:xfrm>
            <a:off x="11241511" y="6461580"/>
            <a:ext cx="806636" cy="415777"/>
          </a:xfrm>
          <a:prstGeom prst="rect">
            <a:avLst/>
          </a:prstGeom>
          <a:noFill/>
          <a:ln>
            <a:noFill/>
          </a:ln>
        </p:spPr>
        <p:txBody>
          <a:bodyPr anchorCtr="0" anchor="ctr" bIns="91425" lIns="91425" spcFirstLastPara="1" rIns="91425" wrap="square" tIns="91425">
            <a:noAutofit/>
          </a:bodyPr>
          <a:lstStyle>
            <a:lvl1pPr indent="0" lvl="0" marL="0" algn="ctr">
              <a:buClr>
                <a:schemeClr val="lt1"/>
              </a:buClr>
              <a:buSzPts val="1867"/>
              <a:buFont typeface="Roboto Condensed"/>
              <a:buNone/>
              <a:defRPr b="1" i="0" sz="1867" u="none" cap="none" strike="noStrike">
                <a:solidFill>
                  <a:schemeClr val="lt1"/>
                </a:solidFill>
                <a:latin typeface="Roboto Condensed"/>
                <a:ea typeface="Roboto Condensed"/>
                <a:cs typeface="Roboto Condensed"/>
                <a:sym typeface="Roboto Condensed"/>
              </a:defRPr>
            </a:lvl1pPr>
            <a:lvl2pPr indent="0" lvl="1" marL="0" algn="ctr">
              <a:buClr>
                <a:schemeClr val="lt1"/>
              </a:buClr>
              <a:buSzPts val="1867"/>
              <a:buFont typeface="Roboto Condensed"/>
              <a:buNone/>
              <a:defRPr b="1" i="0" sz="1867" u="none" cap="none" strike="noStrike">
                <a:solidFill>
                  <a:schemeClr val="lt1"/>
                </a:solidFill>
                <a:latin typeface="Roboto Condensed"/>
                <a:ea typeface="Roboto Condensed"/>
                <a:cs typeface="Roboto Condensed"/>
                <a:sym typeface="Roboto Condensed"/>
              </a:defRPr>
            </a:lvl2pPr>
            <a:lvl3pPr indent="0" lvl="2" marL="0" algn="ctr">
              <a:buClr>
                <a:schemeClr val="lt1"/>
              </a:buClr>
              <a:buSzPts val="1867"/>
              <a:buFont typeface="Roboto Condensed"/>
              <a:buNone/>
              <a:defRPr b="1" i="0" sz="1867" u="none" cap="none" strike="noStrike">
                <a:solidFill>
                  <a:schemeClr val="lt1"/>
                </a:solidFill>
                <a:latin typeface="Roboto Condensed"/>
                <a:ea typeface="Roboto Condensed"/>
                <a:cs typeface="Roboto Condensed"/>
                <a:sym typeface="Roboto Condensed"/>
              </a:defRPr>
            </a:lvl3pPr>
            <a:lvl4pPr indent="0" lvl="3" marL="0" algn="ctr">
              <a:buClr>
                <a:schemeClr val="lt1"/>
              </a:buClr>
              <a:buSzPts val="1867"/>
              <a:buFont typeface="Roboto Condensed"/>
              <a:buNone/>
              <a:defRPr b="1" i="0" sz="1867" u="none" cap="none" strike="noStrike">
                <a:solidFill>
                  <a:schemeClr val="lt1"/>
                </a:solidFill>
                <a:latin typeface="Roboto Condensed"/>
                <a:ea typeface="Roboto Condensed"/>
                <a:cs typeface="Roboto Condensed"/>
                <a:sym typeface="Roboto Condensed"/>
              </a:defRPr>
            </a:lvl4pPr>
            <a:lvl5pPr indent="0" lvl="4" marL="0" algn="ctr">
              <a:buClr>
                <a:schemeClr val="lt1"/>
              </a:buClr>
              <a:buSzPts val="1867"/>
              <a:buFont typeface="Roboto Condensed"/>
              <a:buNone/>
              <a:defRPr b="1" i="0" sz="1867" u="none" cap="none" strike="noStrike">
                <a:solidFill>
                  <a:schemeClr val="lt1"/>
                </a:solidFill>
                <a:latin typeface="Roboto Condensed"/>
                <a:ea typeface="Roboto Condensed"/>
                <a:cs typeface="Roboto Condensed"/>
                <a:sym typeface="Roboto Condensed"/>
              </a:defRPr>
            </a:lvl5pPr>
            <a:lvl6pPr indent="0" lvl="5" marL="0" algn="ctr">
              <a:buClr>
                <a:schemeClr val="lt1"/>
              </a:buClr>
              <a:buSzPts val="1867"/>
              <a:buFont typeface="Roboto Condensed"/>
              <a:buNone/>
              <a:defRPr b="1" i="0" sz="1867" u="none" cap="none" strike="noStrike">
                <a:solidFill>
                  <a:schemeClr val="lt1"/>
                </a:solidFill>
                <a:latin typeface="Roboto Condensed"/>
                <a:ea typeface="Roboto Condensed"/>
                <a:cs typeface="Roboto Condensed"/>
                <a:sym typeface="Roboto Condensed"/>
              </a:defRPr>
            </a:lvl6pPr>
            <a:lvl7pPr indent="0" lvl="6" marL="0" algn="ctr">
              <a:buClr>
                <a:schemeClr val="lt1"/>
              </a:buClr>
              <a:buSzPts val="1867"/>
              <a:buFont typeface="Roboto Condensed"/>
              <a:buNone/>
              <a:defRPr b="1" i="0" sz="1867" u="none" cap="none" strike="noStrike">
                <a:solidFill>
                  <a:schemeClr val="lt1"/>
                </a:solidFill>
                <a:latin typeface="Roboto Condensed"/>
                <a:ea typeface="Roboto Condensed"/>
                <a:cs typeface="Roboto Condensed"/>
                <a:sym typeface="Roboto Condensed"/>
              </a:defRPr>
            </a:lvl7pPr>
            <a:lvl8pPr indent="0" lvl="7" marL="0" algn="ctr">
              <a:buClr>
                <a:schemeClr val="lt1"/>
              </a:buClr>
              <a:buSzPts val="1867"/>
              <a:buFont typeface="Roboto Condensed"/>
              <a:buNone/>
              <a:defRPr b="1" i="0" sz="1867" u="none" cap="none" strike="noStrike">
                <a:solidFill>
                  <a:schemeClr val="lt1"/>
                </a:solidFill>
                <a:latin typeface="Roboto Condensed"/>
                <a:ea typeface="Roboto Condensed"/>
                <a:cs typeface="Roboto Condensed"/>
                <a:sym typeface="Roboto Condensed"/>
              </a:defRPr>
            </a:lvl8pPr>
            <a:lvl9pPr indent="0" lvl="8" marL="0" algn="ctr">
              <a:buClr>
                <a:schemeClr val="lt1"/>
              </a:buClr>
              <a:buSzPts val="1867"/>
              <a:buFont typeface="Roboto Condensed"/>
              <a:buNone/>
              <a:defRPr b="1" i="0" sz="1867" u="none" cap="none" strike="noStrike">
                <a:solidFill>
                  <a:schemeClr val="lt1"/>
                </a:solidFill>
                <a:latin typeface="Roboto Condensed"/>
                <a:ea typeface="Roboto Condensed"/>
                <a:cs typeface="Roboto Condensed"/>
                <a:sym typeface="Roboto Condensed"/>
              </a:defRPr>
            </a:lvl9pPr>
          </a:lstStyle>
          <a:p>
            <a:pPr indent="0" lvl="0" marL="0" rtl="0" algn="ctr">
              <a:spcBef>
                <a:spcPts val="0"/>
              </a:spcBef>
              <a:spcAft>
                <a:spcPts val="0"/>
              </a:spcAft>
              <a:buNone/>
            </a:pPr>
            <a:fld id="{00000000-1234-1234-1234-123412341234}" type="slidenum">
              <a:rPr lang="en-US"/>
              <a:t>‹#›</a:t>
            </a:fld>
            <a:endParaRPr/>
          </a:p>
        </p:txBody>
      </p:sp>
      <p:sp>
        <p:nvSpPr>
          <p:cNvPr id="44" name="Google Shape;44;p29"/>
          <p:cNvSpPr txBox="1"/>
          <p:nvPr>
            <p:ph idx="1" type="body"/>
          </p:nvPr>
        </p:nvSpPr>
        <p:spPr>
          <a:xfrm>
            <a:off x="167217" y="804333"/>
            <a:ext cx="11633200" cy="5420784"/>
          </a:xfrm>
          <a:prstGeom prst="rect">
            <a:avLst/>
          </a:prstGeom>
          <a:noFill/>
          <a:ln>
            <a:noFill/>
          </a:ln>
        </p:spPr>
        <p:txBody>
          <a:bodyPr anchorCtr="0" anchor="t" bIns="45700" lIns="91425" spcFirstLastPara="1" rIns="91425" wrap="square" tIns="45700">
            <a:noAutofit/>
          </a:bodyPr>
          <a:lstStyle>
            <a:lvl1pPr indent="-364045" lvl="0" marL="457200" marR="0" rtl="0" algn="l">
              <a:lnSpc>
                <a:spcPct val="100000"/>
              </a:lnSpc>
              <a:spcBef>
                <a:spcPts val="0"/>
              </a:spcBef>
              <a:spcAft>
                <a:spcPts val="0"/>
              </a:spcAft>
              <a:buClr>
                <a:srgbClr val="19212F"/>
              </a:buClr>
              <a:buSzPts val="2133"/>
              <a:buFont typeface="Noto Sans Symbols"/>
              <a:buChar char="▪"/>
              <a:defRPr b="0" i="0" sz="2133" u="none" cap="none" strike="noStrike">
                <a:solidFill>
                  <a:srgbClr val="000000"/>
                </a:solidFill>
                <a:latin typeface="Roboto Condensed"/>
                <a:ea typeface="Roboto Condensed"/>
                <a:cs typeface="Roboto Condensed"/>
                <a:sym typeface="Roboto Condensed"/>
              </a:defRPr>
            </a:lvl1pPr>
            <a:lvl2pPr indent="-228600" lvl="1" marL="914400" marR="0" rtl="0" algn="l">
              <a:lnSpc>
                <a:spcPct val="100000"/>
              </a:lnSpc>
              <a:spcBef>
                <a:spcPts val="0"/>
              </a:spcBef>
              <a:spcAft>
                <a:spcPts val="0"/>
              </a:spcAft>
              <a:buSzPts val="1400"/>
              <a:buNone/>
              <a:defRPr b="0" i="0" sz="1867"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867"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867"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867"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867"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867"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867"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867" u="none" cap="none" strike="noStrike">
                <a:solidFill>
                  <a:srgbClr val="000000"/>
                </a:solidFill>
                <a:latin typeface="Arial"/>
                <a:ea typeface="Arial"/>
                <a:cs typeface="Arial"/>
                <a:sym typeface="Arial"/>
              </a:defRPr>
            </a:lvl9pPr>
          </a:lstStyle>
          <a:p/>
        </p:txBody>
      </p:sp>
      <p:pic>
        <p:nvPicPr>
          <p:cNvPr id="45" name="Google Shape;45;p29"/>
          <p:cNvPicPr preferRelativeResize="0"/>
          <p:nvPr/>
        </p:nvPicPr>
        <p:blipFill rotWithShape="1">
          <a:blip r:embed="rId2">
            <a:alphaModFix/>
          </a:blip>
          <a:srcRect b="0" l="0" r="0" t="0"/>
          <a:stretch/>
        </p:blipFill>
        <p:spPr>
          <a:xfrm>
            <a:off x="7047434" y="90879"/>
            <a:ext cx="2422016" cy="609939"/>
          </a:xfrm>
          <a:prstGeom prst="rect">
            <a:avLst/>
          </a:prstGeom>
          <a:noFill/>
          <a:ln>
            <a:noFill/>
          </a:ln>
        </p:spPr>
      </p:pic>
      <p:pic>
        <p:nvPicPr>
          <p:cNvPr id="46" name="Google Shape;46;p29"/>
          <p:cNvPicPr preferRelativeResize="0"/>
          <p:nvPr/>
        </p:nvPicPr>
        <p:blipFill rotWithShape="1">
          <a:blip r:embed="rId3">
            <a:alphaModFix/>
          </a:blip>
          <a:srcRect b="0" l="0" r="0" t="0"/>
          <a:stretch/>
        </p:blipFill>
        <p:spPr>
          <a:xfrm>
            <a:off x="9672484" y="103381"/>
            <a:ext cx="2375663" cy="584936"/>
          </a:xfrm>
          <a:prstGeom prst="rect">
            <a:avLst/>
          </a:prstGeom>
          <a:noFill/>
          <a:ln>
            <a:noFill/>
          </a:ln>
        </p:spPr>
      </p:pic>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Us">
  <p:cSld name="ContactUs">
    <p:spTree>
      <p:nvGrpSpPr>
        <p:cNvPr id="47" name="Shape 47"/>
        <p:cNvGrpSpPr/>
        <p:nvPr/>
      </p:nvGrpSpPr>
      <p:grpSpPr>
        <a:xfrm>
          <a:off x="0" y="0"/>
          <a:ext cx="0" cy="0"/>
          <a:chOff x="0" y="0"/>
          <a:chExt cx="0" cy="0"/>
        </a:xfrm>
      </p:grpSpPr>
      <p:grpSp>
        <p:nvGrpSpPr>
          <p:cNvPr id="48" name="Google Shape;48;p30"/>
          <p:cNvGrpSpPr/>
          <p:nvPr/>
        </p:nvGrpSpPr>
        <p:grpSpPr>
          <a:xfrm>
            <a:off x="-3563" y="-9451"/>
            <a:ext cx="11552092" cy="6886805"/>
            <a:chOff x="-3563" y="-9451"/>
            <a:chExt cx="11552092" cy="6886805"/>
          </a:xfrm>
        </p:grpSpPr>
        <p:sp>
          <p:nvSpPr>
            <p:cNvPr id="49" name="Google Shape;49;p30"/>
            <p:cNvSpPr/>
            <p:nvPr/>
          </p:nvSpPr>
          <p:spPr>
            <a:xfrm>
              <a:off x="-3563" y="-9451"/>
              <a:ext cx="4703563" cy="6886805"/>
            </a:xfrm>
            <a:prstGeom prst="rect">
              <a:avLst/>
            </a:prstGeom>
            <a:solidFill>
              <a:srgbClr val="F2F2F2"/>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rgbClr val="000000"/>
                </a:solidFill>
                <a:latin typeface="Roboto Condensed"/>
                <a:ea typeface="Roboto Condensed"/>
                <a:cs typeface="Roboto Condensed"/>
                <a:sym typeface="Roboto Condensed"/>
              </a:endParaRPr>
            </a:p>
          </p:txBody>
        </p:sp>
        <p:sp>
          <p:nvSpPr>
            <p:cNvPr id="50" name="Google Shape;50;p30"/>
            <p:cNvSpPr/>
            <p:nvPr/>
          </p:nvSpPr>
          <p:spPr>
            <a:xfrm flipH="1" rot="10800000">
              <a:off x="4690529" y="-9451"/>
              <a:ext cx="6858000" cy="6858000"/>
            </a:xfrm>
            <a:prstGeom prst="rtTriangle">
              <a:avLst/>
            </a:prstGeom>
            <a:solidFill>
              <a:srgbClr val="F2F2F2"/>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rgbClr val="000000"/>
                </a:solidFill>
                <a:latin typeface="Arvo"/>
                <a:ea typeface="Arvo"/>
                <a:cs typeface="Arvo"/>
                <a:sym typeface="Arvo"/>
              </a:endParaRPr>
            </a:p>
          </p:txBody>
        </p:sp>
      </p:grpSp>
      <p:sp>
        <p:nvSpPr>
          <p:cNvPr id="51" name="Google Shape;51;p30"/>
          <p:cNvSpPr/>
          <p:nvPr/>
        </p:nvSpPr>
        <p:spPr>
          <a:xfrm>
            <a:off x="7596285" y="3514025"/>
            <a:ext cx="1185600" cy="395200"/>
          </a:xfrm>
          <a:prstGeom prst="triangle">
            <a:avLst>
              <a:gd fmla="val 32425" name="adj"/>
            </a:avLst>
          </a:prstGeom>
          <a:solidFill>
            <a:srgbClr val="352E13"/>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00">
              <a:solidFill>
                <a:srgbClr val="000000"/>
              </a:solidFill>
              <a:latin typeface="Arvo"/>
              <a:ea typeface="Arvo"/>
              <a:cs typeface="Arvo"/>
              <a:sym typeface="Arvo"/>
            </a:endParaRPr>
          </a:p>
        </p:txBody>
      </p:sp>
      <p:grpSp>
        <p:nvGrpSpPr>
          <p:cNvPr id="52" name="Google Shape;52;p30"/>
          <p:cNvGrpSpPr/>
          <p:nvPr/>
        </p:nvGrpSpPr>
        <p:grpSpPr>
          <a:xfrm>
            <a:off x="-1" y="3899768"/>
            <a:ext cx="8785449" cy="2703024"/>
            <a:chOff x="-2" y="3899768"/>
            <a:chExt cx="8785449" cy="2703024"/>
          </a:xfrm>
        </p:grpSpPr>
        <p:sp>
          <p:nvSpPr>
            <p:cNvPr id="53" name="Google Shape;53;p30"/>
            <p:cNvSpPr/>
            <p:nvPr/>
          </p:nvSpPr>
          <p:spPr>
            <a:xfrm flipH="1" rot="10800000">
              <a:off x="-2" y="3899768"/>
              <a:ext cx="6085589" cy="2702966"/>
            </a:xfrm>
            <a:prstGeom prst="rect">
              <a:avLst/>
            </a:prstGeom>
            <a:solidFill>
              <a:srgbClr val="2384AF"/>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rgbClr val="000000"/>
                </a:solidFill>
                <a:latin typeface="Arvo"/>
                <a:ea typeface="Arvo"/>
                <a:cs typeface="Arvo"/>
                <a:sym typeface="Arvo"/>
              </a:endParaRPr>
            </a:p>
          </p:txBody>
        </p:sp>
        <p:sp>
          <p:nvSpPr>
            <p:cNvPr id="54" name="Google Shape;54;p30"/>
            <p:cNvSpPr/>
            <p:nvPr/>
          </p:nvSpPr>
          <p:spPr>
            <a:xfrm flipH="1" rot="10800000">
              <a:off x="6082481" y="3899826"/>
              <a:ext cx="2702966" cy="2702966"/>
            </a:xfrm>
            <a:prstGeom prst="rtTriangle">
              <a:avLst/>
            </a:prstGeom>
            <a:solidFill>
              <a:srgbClr val="2384AF"/>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rgbClr val="000000"/>
                </a:solidFill>
                <a:latin typeface="Arvo"/>
                <a:ea typeface="Arvo"/>
                <a:cs typeface="Arvo"/>
                <a:sym typeface="Arvo"/>
              </a:endParaRPr>
            </a:p>
          </p:txBody>
        </p:sp>
      </p:grpSp>
      <p:grpSp>
        <p:nvGrpSpPr>
          <p:cNvPr id="55" name="Google Shape;55;p30"/>
          <p:cNvGrpSpPr/>
          <p:nvPr/>
        </p:nvGrpSpPr>
        <p:grpSpPr>
          <a:xfrm flipH="1">
            <a:off x="9475267" y="6242102"/>
            <a:ext cx="2721116" cy="630413"/>
            <a:chOff x="1297957" y="330078"/>
            <a:chExt cx="5169293" cy="1197896"/>
          </a:xfrm>
        </p:grpSpPr>
        <p:sp>
          <p:nvSpPr>
            <p:cNvPr id="56" name="Google Shape;56;p30"/>
            <p:cNvSpPr/>
            <p:nvPr/>
          </p:nvSpPr>
          <p:spPr>
            <a:xfrm>
              <a:off x="1297957" y="330083"/>
              <a:ext cx="3476700" cy="1197891"/>
            </a:xfrm>
            <a:prstGeom prst="rect">
              <a:avLst/>
            </a:prstGeom>
            <a:solidFill>
              <a:srgbClr val="F2F2F2"/>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rgbClr val="000000"/>
                </a:solidFill>
                <a:latin typeface="Roboto Condensed"/>
                <a:ea typeface="Roboto Condensed"/>
                <a:cs typeface="Roboto Condensed"/>
                <a:sym typeface="Roboto Condensed"/>
              </a:endParaRPr>
            </a:p>
          </p:txBody>
        </p:sp>
        <p:sp>
          <p:nvSpPr>
            <p:cNvPr id="57" name="Google Shape;57;p30"/>
            <p:cNvSpPr/>
            <p:nvPr/>
          </p:nvSpPr>
          <p:spPr>
            <a:xfrm>
              <a:off x="4767749" y="330078"/>
              <a:ext cx="1699501" cy="1197896"/>
            </a:xfrm>
            <a:prstGeom prst="rtTriangle">
              <a:avLst/>
            </a:prstGeom>
            <a:solidFill>
              <a:srgbClr val="F2F2F2"/>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rgbClr val="000000"/>
                </a:solidFill>
                <a:latin typeface="Roboto Condensed"/>
                <a:ea typeface="Roboto Condensed"/>
                <a:cs typeface="Roboto Condensed"/>
                <a:sym typeface="Roboto Condensed"/>
              </a:endParaRPr>
            </a:p>
          </p:txBody>
        </p:sp>
      </p:grpSp>
      <p:grpSp>
        <p:nvGrpSpPr>
          <p:cNvPr id="58" name="Google Shape;58;p30"/>
          <p:cNvGrpSpPr/>
          <p:nvPr/>
        </p:nvGrpSpPr>
        <p:grpSpPr>
          <a:xfrm flipH="1">
            <a:off x="9266415" y="6459607"/>
            <a:ext cx="2933151" cy="406084"/>
            <a:chOff x="-5827153" y="330075"/>
            <a:chExt cx="12276019" cy="1699569"/>
          </a:xfrm>
        </p:grpSpPr>
        <p:sp>
          <p:nvSpPr>
            <p:cNvPr id="59" name="Google Shape;59;p30"/>
            <p:cNvSpPr/>
            <p:nvPr/>
          </p:nvSpPr>
          <p:spPr>
            <a:xfrm>
              <a:off x="-5827153" y="330144"/>
              <a:ext cx="10612200" cy="1699500"/>
            </a:xfrm>
            <a:prstGeom prst="rect">
              <a:avLst/>
            </a:prstGeom>
            <a:solidFill>
              <a:srgbClr val="2384AF"/>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rgbClr val="000000"/>
                </a:solidFill>
                <a:latin typeface="Roboto Condensed"/>
                <a:ea typeface="Roboto Condensed"/>
                <a:cs typeface="Roboto Condensed"/>
                <a:sym typeface="Roboto Condensed"/>
              </a:endParaRPr>
            </a:p>
          </p:txBody>
        </p:sp>
        <p:sp>
          <p:nvSpPr>
            <p:cNvPr id="60" name="Google Shape;60;p30"/>
            <p:cNvSpPr/>
            <p:nvPr/>
          </p:nvSpPr>
          <p:spPr>
            <a:xfrm>
              <a:off x="4749366" y="330075"/>
              <a:ext cx="1699500" cy="1699500"/>
            </a:xfrm>
            <a:prstGeom prst="rtTriangle">
              <a:avLst/>
            </a:prstGeom>
            <a:solidFill>
              <a:srgbClr val="2384AF"/>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rgbClr val="000000"/>
                </a:solidFill>
                <a:latin typeface="Roboto Condensed"/>
                <a:ea typeface="Roboto Condensed"/>
                <a:cs typeface="Roboto Condensed"/>
                <a:sym typeface="Roboto Condensed"/>
              </a:endParaRPr>
            </a:p>
          </p:txBody>
        </p:sp>
      </p:grpSp>
      <p:sp>
        <p:nvSpPr>
          <p:cNvPr id="61" name="Google Shape;61;p30"/>
          <p:cNvSpPr txBox="1"/>
          <p:nvPr>
            <p:ph idx="12" type="sldNum"/>
          </p:nvPr>
        </p:nvSpPr>
        <p:spPr>
          <a:xfrm>
            <a:off x="11241511" y="6461580"/>
            <a:ext cx="806636" cy="415777"/>
          </a:xfrm>
          <a:prstGeom prst="rect">
            <a:avLst/>
          </a:prstGeom>
          <a:noFill/>
          <a:ln>
            <a:noFill/>
          </a:ln>
        </p:spPr>
        <p:txBody>
          <a:bodyPr anchorCtr="0" anchor="ctr" bIns="91425" lIns="91425" spcFirstLastPara="1" rIns="91425" wrap="square" tIns="91425">
            <a:noAutofit/>
          </a:bodyPr>
          <a:lstStyle>
            <a:lvl1pPr indent="0" lvl="0" marL="0" algn="ctr">
              <a:buClr>
                <a:schemeClr val="lt1"/>
              </a:buClr>
              <a:buSzPts val="1867"/>
              <a:buFont typeface="Roboto Condensed"/>
              <a:buNone/>
              <a:defRPr b="1" sz="1867">
                <a:solidFill>
                  <a:schemeClr val="lt1"/>
                </a:solidFill>
                <a:latin typeface="Roboto Condensed"/>
                <a:ea typeface="Roboto Condensed"/>
                <a:cs typeface="Roboto Condensed"/>
                <a:sym typeface="Roboto Condensed"/>
              </a:defRPr>
            </a:lvl1pPr>
            <a:lvl2pPr indent="0" lvl="1" marL="0" algn="ctr">
              <a:buClr>
                <a:schemeClr val="lt1"/>
              </a:buClr>
              <a:buSzPts val="1867"/>
              <a:buFont typeface="Roboto Condensed"/>
              <a:buNone/>
              <a:defRPr b="1" sz="1867">
                <a:solidFill>
                  <a:schemeClr val="lt1"/>
                </a:solidFill>
                <a:latin typeface="Roboto Condensed"/>
                <a:ea typeface="Roboto Condensed"/>
                <a:cs typeface="Roboto Condensed"/>
                <a:sym typeface="Roboto Condensed"/>
              </a:defRPr>
            </a:lvl2pPr>
            <a:lvl3pPr indent="0" lvl="2" marL="0" algn="ctr">
              <a:buClr>
                <a:schemeClr val="lt1"/>
              </a:buClr>
              <a:buSzPts val="1867"/>
              <a:buFont typeface="Roboto Condensed"/>
              <a:buNone/>
              <a:defRPr b="1" sz="1867">
                <a:solidFill>
                  <a:schemeClr val="lt1"/>
                </a:solidFill>
                <a:latin typeface="Roboto Condensed"/>
                <a:ea typeface="Roboto Condensed"/>
                <a:cs typeface="Roboto Condensed"/>
                <a:sym typeface="Roboto Condensed"/>
              </a:defRPr>
            </a:lvl3pPr>
            <a:lvl4pPr indent="0" lvl="3" marL="0" algn="ctr">
              <a:buClr>
                <a:schemeClr val="lt1"/>
              </a:buClr>
              <a:buSzPts val="1867"/>
              <a:buFont typeface="Roboto Condensed"/>
              <a:buNone/>
              <a:defRPr b="1" sz="1867">
                <a:solidFill>
                  <a:schemeClr val="lt1"/>
                </a:solidFill>
                <a:latin typeface="Roboto Condensed"/>
                <a:ea typeface="Roboto Condensed"/>
                <a:cs typeface="Roboto Condensed"/>
                <a:sym typeface="Roboto Condensed"/>
              </a:defRPr>
            </a:lvl4pPr>
            <a:lvl5pPr indent="0" lvl="4" marL="0" algn="ctr">
              <a:buClr>
                <a:schemeClr val="lt1"/>
              </a:buClr>
              <a:buSzPts val="1867"/>
              <a:buFont typeface="Roboto Condensed"/>
              <a:buNone/>
              <a:defRPr b="1" sz="1867">
                <a:solidFill>
                  <a:schemeClr val="lt1"/>
                </a:solidFill>
                <a:latin typeface="Roboto Condensed"/>
                <a:ea typeface="Roboto Condensed"/>
                <a:cs typeface="Roboto Condensed"/>
                <a:sym typeface="Roboto Condensed"/>
              </a:defRPr>
            </a:lvl5pPr>
            <a:lvl6pPr indent="0" lvl="5" marL="0" algn="ctr">
              <a:buClr>
                <a:schemeClr val="lt1"/>
              </a:buClr>
              <a:buSzPts val="1867"/>
              <a:buFont typeface="Roboto Condensed"/>
              <a:buNone/>
              <a:defRPr b="1" sz="1867">
                <a:solidFill>
                  <a:schemeClr val="lt1"/>
                </a:solidFill>
                <a:latin typeface="Roboto Condensed"/>
                <a:ea typeface="Roboto Condensed"/>
                <a:cs typeface="Roboto Condensed"/>
                <a:sym typeface="Roboto Condensed"/>
              </a:defRPr>
            </a:lvl6pPr>
            <a:lvl7pPr indent="0" lvl="6" marL="0" algn="ctr">
              <a:buClr>
                <a:schemeClr val="lt1"/>
              </a:buClr>
              <a:buSzPts val="1867"/>
              <a:buFont typeface="Roboto Condensed"/>
              <a:buNone/>
              <a:defRPr b="1" sz="1867">
                <a:solidFill>
                  <a:schemeClr val="lt1"/>
                </a:solidFill>
                <a:latin typeface="Roboto Condensed"/>
                <a:ea typeface="Roboto Condensed"/>
                <a:cs typeface="Roboto Condensed"/>
                <a:sym typeface="Roboto Condensed"/>
              </a:defRPr>
            </a:lvl7pPr>
            <a:lvl8pPr indent="0" lvl="7" marL="0" algn="ctr">
              <a:buClr>
                <a:schemeClr val="lt1"/>
              </a:buClr>
              <a:buSzPts val="1867"/>
              <a:buFont typeface="Roboto Condensed"/>
              <a:buNone/>
              <a:defRPr b="1" sz="1867">
                <a:solidFill>
                  <a:schemeClr val="lt1"/>
                </a:solidFill>
                <a:latin typeface="Roboto Condensed"/>
                <a:ea typeface="Roboto Condensed"/>
                <a:cs typeface="Roboto Condensed"/>
                <a:sym typeface="Roboto Condensed"/>
              </a:defRPr>
            </a:lvl8pPr>
            <a:lvl9pPr indent="0" lvl="8" marL="0" algn="ctr">
              <a:buClr>
                <a:schemeClr val="lt1"/>
              </a:buClr>
              <a:buSzPts val="1867"/>
              <a:buFont typeface="Roboto Condensed"/>
              <a:buNone/>
              <a:defRPr b="1" sz="1867">
                <a:solidFill>
                  <a:schemeClr val="lt1"/>
                </a:solidFill>
                <a:latin typeface="Roboto Condensed"/>
                <a:ea typeface="Roboto Condensed"/>
                <a:cs typeface="Roboto Condensed"/>
                <a:sym typeface="Roboto Condensed"/>
              </a:defRPr>
            </a:lvl9pPr>
          </a:lstStyle>
          <a:p>
            <a:pPr indent="0" lvl="0" marL="0" rtl="0" algn="ctr">
              <a:spcBef>
                <a:spcPts val="0"/>
              </a:spcBef>
              <a:spcAft>
                <a:spcPts val="0"/>
              </a:spcAft>
              <a:buNone/>
            </a:pPr>
            <a:fld id="{00000000-1234-1234-1234-123412341234}" type="slidenum">
              <a:rPr lang="en-US"/>
              <a:t>‹#›</a:t>
            </a:fld>
            <a:endParaRPr/>
          </a:p>
        </p:txBody>
      </p:sp>
      <p:pic>
        <p:nvPicPr>
          <p:cNvPr id="62" name="Google Shape;62;p30"/>
          <p:cNvPicPr preferRelativeResize="0"/>
          <p:nvPr/>
        </p:nvPicPr>
        <p:blipFill rotWithShape="1">
          <a:blip r:embed="rId2">
            <a:alphaModFix/>
          </a:blip>
          <a:srcRect b="0" l="0" r="0" t="0"/>
          <a:stretch/>
        </p:blipFill>
        <p:spPr>
          <a:xfrm>
            <a:off x="493216" y="4722052"/>
            <a:ext cx="256560" cy="256560"/>
          </a:xfrm>
          <a:prstGeom prst="rect">
            <a:avLst/>
          </a:prstGeom>
          <a:noFill/>
          <a:ln>
            <a:noFill/>
          </a:ln>
        </p:spPr>
      </p:pic>
      <p:sp>
        <p:nvSpPr>
          <p:cNvPr id="63" name="Google Shape;63;p30"/>
          <p:cNvSpPr/>
          <p:nvPr/>
        </p:nvSpPr>
        <p:spPr>
          <a:xfrm rot="-8100000">
            <a:off x="261401" y="4490239"/>
            <a:ext cx="720190" cy="720191"/>
          </a:xfrm>
          <a:prstGeom prst="ellipse">
            <a:avLst/>
          </a:prstGeom>
          <a:noFill/>
          <a:ln cap="flat" cmpd="sng" w="127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Roboto Condensed"/>
              <a:ea typeface="Roboto Condensed"/>
              <a:cs typeface="Roboto Condensed"/>
              <a:sym typeface="Roboto Condensed"/>
            </a:endParaRPr>
          </a:p>
        </p:txBody>
      </p:sp>
      <p:sp>
        <p:nvSpPr>
          <p:cNvPr id="64" name="Google Shape;64;p30"/>
          <p:cNvSpPr/>
          <p:nvPr/>
        </p:nvSpPr>
        <p:spPr>
          <a:xfrm>
            <a:off x="1105388" y="4563076"/>
            <a:ext cx="4853864" cy="5438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67">
                <a:solidFill>
                  <a:schemeClr val="lt1"/>
                </a:solidFill>
                <a:latin typeface="Roboto Condensed"/>
                <a:ea typeface="Roboto Condensed"/>
                <a:cs typeface="Roboto Condensed"/>
                <a:sym typeface="Roboto Condensed"/>
              </a:rPr>
              <a:t>No.01, 3rd cross Basappa Layout, Gavipuram Extension, Kempegowda Nagar, Bengaluru, Karnataka 560019</a:t>
            </a:r>
            <a:endParaRPr/>
          </a:p>
        </p:txBody>
      </p:sp>
      <p:pic>
        <p:nvPicPr>
          <p:cNvPr id="65" name="Google Shape;65;p30"/>
          <p:cNvPicPr preferRelativeResize="0"/>
          <p:nvPr/>
        </p:nvPicPr>
        <p:blipFill rotWithShape="1">
          <a:blip r:embed="rId3">
            <a:alphaModFix/>
          </a:blip>
          <a:srcRect b="0" l="0" r="0" t="0"/>
          <a:stretch/>
        </p:blipFill>
        <p:spPr>
          <a:xfrm>
            <a:off x="473508" y="5871318"/>
            <a:ext cx="279908" cy="279908"/>
          </a:xfrm>
          <a:prstGeom prst="rect">
            <a:avLst/>
          </a:prstGeom>
          <a:noFill/>
          <a:ln>
            <a:noFill/>
          </a:ln>
        </p:spPr>
      </p:pic>
      <p:sp>
        <p:nvSpPr>
          <p:cNvPr id="66" name="Google Shape;66;p30"/>
          <p:cNvSpPr/>
          <p:nvPr/>
        </p:nvSpPr>
        <p:spPr>
          <a:xfrm rot="-8100000">
            <a:off x="253368" y="5651177"/>
            <a:ext cx="720191" cy="720191"/>
          </a:xfrm>
          <a:prstGeom prst="ellipse">
            <a:avLst/>
          </a:prstGeom>
          <a:noFill/>
          <a:ln cap="flat" cmpd="sng" w="127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Roboto Condensed"/>
              <a:ea typeface="Roboto Condensed"/>
              <a:cs typeface="Roboto Condensed"/>
              <a:sym typeface="Roboto Condensed"/>
            </a:endParaRPr>
          </a:p>
        </p:txBody>
      </p:sp>
      <p:pic>
        <p:nvPicPr>
          <p:cNvPr id="67" name="Google Shape;67;p30"/>
          <p:cNvPicPr preferRelativeResize="0"/>
          <p:nvPr/>
        </p:nvPicPr>
        <p:blipFill rotWithShape="1">
          <a:blip r:embed="rId4">
            <a:alphaModFix/>
          </a:blip>
          <a:srcRect b="0" l="0" r="0" t="0"/>
          <a:stretch/>
        </p:blipFill>
        <p:spPr>
          <a:xfrm>
            <a:off x="4131169" y="5830869"/>
            <a:ext cx="365618" cy="360807"/>
          </a:xfrm>
          <a:prstGeom prst="rect">
            <a:avLst/>
          </a:prstGeom>
          <a:noFill/>
          <a:ln>
            <a:noFill/>
          </a:ln>
        </p:spPr>
      </p:pic>
      <p:sp>
        <p:nvSpPr>
          <p:cNvPr id="68" name="Google Shape;68;p30"/>
          <p:cNvSpPr/>
          <p:nvPr/>
        </p:nvSpPr>
        <p:spPr>
          <a:xfrm rot="-8100000">
            <a:off x="3953882" y="5651177"/>
            <a:ext cx="720191" cy="720191"/>
          </a:xfrm>
          <a:prstGeom prst="ellipse">
            <a:avLst/>
          </a:prstGeom>
          <a:noFill/>
          <a:ln cap="flat" cmpd="sng" w="127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Roboto Condensed"/>
              <a:ea typeface="Roboto Condensed"/>
              <a:cs typeface="Roboto Condensed"/>
              <a:sym typeface="Roboto Condensed"/>
            </a:endParaRPr>
          </a:p>
        </p:txBody>
      </p:sp>
      <p:grpSp>
        <p:nvGrpSpPr>
          <p:cNvPr id="69" name="Google Shape;69;p30"/>
          <p:cNvGrpSpPr/>
          <p:nvPr/>
        </p:nvGrpSpPr>
        <p:grpSpPr>
          <a:xfrm>
            <a:off x="4884774" y="2415355"/>
            <a:ext cx="2422457" cy="2289327"/>
            <a:chOff x="3663578" y="1811515"/>
            <a:chExt cx="1816844" cy="1716995"/>
          </a:xfrm>
        </p:grpSpPr>
        <p:sp>
          <p:nvSpPr>
            <p:cNvPr id="70" name="Google Shape;70;p30"/>
            <p:cNvSpPr txBox="1"/>
            <p:nvPr/>
          </p:nvSpPr>
          <p:spPr>
            <a:xfrm>
              <a:off x="3663578" y="1811515"/>
              <a:ext cx="1816844" cy="53091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chemeClr val="dk1"/>
                  </a:solidFill>
                  <a:latin typeface="Roboto Condensed"/>
                  <a:ea typeface="Roboto Condensed"/>
                  <a:cs typeface="Roboto Condensed"/>
                  <a:sym typeface="Roboto Condensed"/>
                </a:rPr>
                <a:t>Contact Us</a:t>
              </a:r>
              <a:endParaRPr/>
            </a:p>
          </p:txBody>
        </p:sp>
        <p:grpSp>
          <p:nvGrpSpPr>
            <p:cNvPr id="71" name="Google Shape;71;p30"/>
            <p:cNvGrpSpPr/>
            <p:nvPr/>
          </p:nvGrpSpPr>
          <p:grpSpPr>
            <a:xfrm>
              <a:off x="3900966" y="2186442"/>
              <a:ext cx="1342068" cy="1342068"/>
              <a:chOff x="3900966" y="2186442"/>
              <a:chExt cx="1342068" cy="1342068"/>
            </a:xfrm>
          </p:grpSpPr>
          <p:sp>
            <p:nvSpPr>
              <p:cNvPr id="72" name="Google Shape;72;p30"/>
              <p:cNvSpPr/>
              <p:nvPr/>
            </p:nvSpPr>
            <p:spPr>
              <a:xfrm rot="8070752">
                <a:off x="4097490" y="2382966"/>
                <a:ext cx="949020" cy="949020"/>
              </a:xfrm>
              <a:prstGeom prst="teardrop">
                <a:avLst>
                  <a:gd fmla="val 100000" name="adj"/>
                </a:avLst>
              </a:prstGeom>
              <a:solidFill>
                <a:srgbClr val="2384AF"/>
              </a:solidFill>
              <a:ln cap="flat" cmpd="sng" w="57150">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Roboto Condensed"/>
                  <a:ea typeface="Roboto Condensed"/>
                  <a:cs typeface="Roboto Condensed"/>
                  <a:sym typeface="Roboto Condensed"/>
                </a:endParaRPr>
              </a:p>
            </p:txBody>
          </p:sp>
          <p:sp>
            <p:nvSpPr>
              <p:cNvPr id="73" name="Google Shape;73;p30"/>
              <p:cNvSpPr/>
              <p:nvPr/>
            </p:nvSpPr>
            <p:spPr>
              <a:xfrm>
                <a:off x="4408634" y="2816251"/>
                <a:ext cx="330935" cy="231336"/>
              </a:xfrm>
              <a:prstGeom prst="wedgeEllipseCallout">
                <a:avLst>
                  <a:gd fmla="val -37264" name="adj1"/>
                  <a:gd fmla="val 55542" name="adj2"/>
                </a:avLst>
              </a:prstGeom>
              <a:noFill/>
              <a:ln cap="flat" cmpd="sng" w="25400">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chemeClr val="lt1"/>
                  </a:solidFill>
                  <a:latin typeface="Roboto Condensed"/>
                  <a:ea typeface="Roboto Condensed"/>
                  <a:cs typeface="Roboto Condensed"/>
                  <a:sym typeface="Roboto Condensed"/>
                </a:endParaRPr>
              </a:p>
            </p:txBody>
          </p:sp>
        </p:grpSp>
      </p:grpSp>
      <p:sp>
        <p:nvSpPr>
          <p:cNvPr id="74" name="Google Shape;74;p30"/>
          <p:cNvSpPr/>
          <p:nvPr/>
        </p:nvSpPr>
        <p:spPr>
          <a:xfrm>
            <a:off x="1026920" y="5626455"/>
            <a:ext cx="2710095" cy="76963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67" u="none">
                <a:solidFill>
                  <a:schemeClr val="lt1"/>
                </a:solidFill>
                <a:latin typeface="Roboto Condensed"/>
                <a:ea typeface="Roboto Condensed"/>
                <a:cs typeface="Roboto Condensed"/>
                <a:sym typeface="Roboto Condensed"/>
              </a:rPr>
              <a:t>sagar.g@testyantra.com</a:t>
            </a:r>
            <a:endParaRPr/>
          </a:p>
          <a:p>
            <a:pPr indent="0" lvl="0" marL="0" marR="0" rtl="0" algn="l">
              <a:spcBef>
                <a:spcPts val="0"/>
              </a:spcBef>
              <a:spcAft>
                <a:spcPts val="0"/>
              </a:spcAft>
              <a:buNone/>
            </a:pPr>
            <a:r>
              <a:rPr b="1" lang="en-US" sz="1467" u="none">
                <a:solidFill>
                  <a:schemeClr val="lt1"/>
                </a:solidFill>
                <a:latin typeface="Roboto Condensed"/>
                <a:ea typeface="Roboto Condensed"/>
                <a:cs typeface="Roboto Condensed"/>
                <a:sym typeface="Roboto Condensed"/>
              </a:rPr>
              <a:t>gurupreetham.c@testyantra.com</a:t>
            </a:r>
            <a:endParaRPr/>
          </a:p>
          <a:p>
            <a:pPr indent="0" lvl="0" marL="0" marR="0" rtl="0" algn="l">
              <a:spcBef>
                <a:spcPts val="0"/>
              </a:spcBef>
              <a:spcAft>
                <a:spcPts val="0"/>
              </a:spcAft>
              <a:buNone/>
            </a:pPr>
            <a:r>
              <a:rPr b="1" lang="en-US" sz="1467" u="none">
                <a:solidFill>
                  <a:schemeClr val="lt1"/>
                </a:solidFill>
                <a:latin typeface="Roboto Condensed"/>
                <a:ea typeface="Roboto Condensed"/>
                <a:cs typeface="Roboto Condensed"/>
                <a:sym typeface="Roboto Condensed"/>
              </a:rPr>
              <a:t>praveen.d@testyantra.com</a:t>
            </a:r>
            <a:endParaRPr b="1" sz="1467">
              <a:solidFill>
                <a:schemeClr val="lt1"/>
              </a:solidFill>
              <a:latin typeface="Roboto Condensed"/>
              <a:ea typeface="Roboto Condensed"/>
              <a:cs typeface="Roboto Condensed"/>
              <a:sym typeface="Roboto Condensed"/>
            </a:endParaRPr>
          </a:p>
        </p:txBody>
      </p:sp>
      <p:sp>
        <p:nvSpPr>
          <p:cNvPr id="75" name="Google Shape;75;p30"/>
          <p:cNvSpPr/>
          <p:nvPr/>
        </p:nvSpPr>
        <p:spPr>
          <a:xfrm>
            <a:off x="4718863" y="5855709"/>
            <a:ext cx="2740572" cy="318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67">
                <a:solidFill>
                  <a:schemeClr val="lt1"/>
                </a:solidFill>
                <a:latin typeface="Roboto Condensed"/>
                <a:ea typeface="Roboto Condensed"/>
                <a:cs typeface="Roboto Condensed"/>
                <a:sym typeface="Roboto Condensed"/>
              </a:rPr>
              <a:t>www.testyantra.com</a:t>
            </a:r>
            <a:endParaRPr/>
          </a:p>
        </p:txBody>
      </p:sp>
      <p:pic>
        <p:nvPicPr>
          <p:cNvPr id="76" name="Google Shape;76;p30"/>
          <p:cNvPicPr preferRelativeResize="0"/>
          <p:nvPr/>
        </p:nvPicPr>
        <p:blipFill rotWithShape="1">
          <a:blip r:embed="rId5">
            <a:alphaModFix/>
          </a:blip>
          <a:srcRect b="0" l="0" r="0" t="0"/>
          <a:stretch/>
        </p:blipFill>
        <p:spPr>
          <a:xfrm>
            <a:off x="241139" y="-195"/>
            <a:ext cx="4840795" cy="1219062"/>
          </a:xfrm>
          <a:prstGeom prst="rect">
            <a:avLst/>
          </a:prstGeom>
          <a:noFill/>
          <a:ln>
            <a:noFill/>
          </a:ln>
        </p:spPr>
      </p:pic>
      <p:pic>
        <p:nvPicPr>
          <p:cNvPr id="77" name="Google Shape;77;p30"/>
          <p:cNvPicPr preferRelativeResize="0"/>
          <p:nvPr/>
        </p:nvPicPr>
        <p:blipFill rotWithShape="1">
          <a:blip r:embed="rId6">
            <a:alphaModFix/>
          </a:blip>
          <a:srcRect b="0" l="0" r="0" t="0"/>
          <a:stretch/>
        </p:blipFill>
        <p:spPr>
          <a:xfrm>
            <a:off x="9240876" y="5500471"/>
            <a:ext cx="2807260" cy="69120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78" name="Shape 78"/>
        <p:cNvGrpSpPr/>
        <p:nvPr/>
      </p:nvGrpSpPr>
      <p:grpSpPr>
        <a:xfrm>
          <a:off x="0" y="0"/>
          <a:ext cx="0" cy="0"/>
          <a:chOff x="0" y="0"/>
          <a:chExt cx="0" cy="0"/>
        </a:xfrm>
      </p:grpSpPr>
      <p:grpSp>
        <p:nvGrpSpPr>
          <p:cNvPr id="79" name="Google Shape;79;p31"/>
          <p:cNvGrpSpPr/>
          <p:nvPr/>
        </p:nvGrpSpPr>
        <p:grpSpPr>
          <a:xfrm>
            <a:off x="-3563" y="-9451"/>
            <a:ext cx="11552092" cy="6886805"/>
            <a:chOff x="-3563" y="-9451"/>
            <a:chExt cx="11552092" cy="6886805"/>
          </a:xfrm>
        </p:grpSpPr>
        <p:sp>
          <p:nvSpPr>
            <p:cNvPr id="80" name="Google Shape;80;p31"/>
            <p:cNvSpPr/>
            <p:nvPr/>
          </p:nvSpPr>
          <p:spPr>
            <a:xfrm>
              <a:off x="-3563" y="-9451"/>
              <a:ext cx="4703563" cy="6886805"/>
            </a:xfrm>
            <a:prstGeom prst="rect">
              <a:avLst/>
            </a:prstGeom>
            <a:solidFill>
              <a:srgbClr val="F2F2F2"/>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rgbClr val="000000"/>
                </a:solidFill>
                <a:latin typeface="Roboto Condensed"/>
                <a:ea typeface="Roboto Condensed"/>
                <a:cs typeface="Roboto Condensed"/>
                <a:sym typeface="Roboto Condensed"/>
              </a:endParaRPr>
            </a:p>
          </p:txBody>
        </p:sp>
        <p:sp>
          <p:nvSpPr>
            <p:cNvPr id="81" name="Google Shape;81;p31"/>
            <p:cNvSpPr/>
            <p:nvPr/>
          </p:nvSpPr>
          <p:spPr>
            <a:xfrm flipH="1" rot="10800000">
              <a:off x="4690529" y="-9451"/>
              <a:ext cx="6858000" cy="6858000"/>
            </a:xfrm>
            <a:prstGeom prst="rtTriangle">
              <a:avLst/>
            </a:prstGeom>
            <a:solidFill>
              <a:srgbClr val="F2F2F2"/>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rgbClr val="000000"/>
                </a:solidFill>
                <a:latin typeface="Arvo"/>
                <a:ea typeface="Arvo"/>
                <a:cs typeface="Arvo"/>
                <a:sym typeface="Arvo"/>
              </a:endParaRPr>
            </a:p>
          </p:txBody>
        </p:sp>
      </p:grpSp>
      <p:sp>
        <p:nvSpPr>
          <p:cNvPr id="82" name="Google Shape;82;p31"/>
          <p:cNvSpPr/>
          <p:nvPr/>
        </p:nvSpPr>
        <p:spPr>
          <a:xfrm>
            <a:off x="7596285" y="3514025"/>
            <a:ext cx="1185600" cy="395200"/>
          </a:xfrm>
          <a:prstGeom prst="triangle">
            <a:avLst>
              <a:gd fmla="val 32425" name="adj"/>
            </a:avLst>
          </a:prstGeom>
          <a:solidFill>
            <a:srgbClr val="352E13"/>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00">
              <a:solidFill>
                <a:srgbClr val="000000"/>
              </a:solidFill>
              <a:latin typeface="Arvo"/>
              <a:ea typeface="Arvo"/>
              <a:cs typeface="Arvo"/>
              <a:sym typeface="Arvo"/>
            </a:endParaRPr>
          </a:p>
        </p:txBody>
      </p:sp>
      <p:grpSp>
        <p:nvGrpSpPr>
          <p:cNvPr id="83" name="Google Shape;83;p31"/>
          <p:cNvGrpSpPr/>
          <p:nvPr/>
        </p:nvGrpSpPr>
        <p:grpSpPr>
          <a:xfrm>
            <a:off x="-1" y="3899768"/>
            <a:ext cx="8785449" cy="2703024"/>
            <a:chOff x="-2" y="3899768"/>
            <a:chExt cx="8785449" cy="2703024"/>
          </a:xfrm>
        </p:grpSpPr>
        <p:sp>
          <p:nvSpPr>
            <p:cNvPr id="84" name="Google Shape;84;p31"/>
            <p:cNvSpPr/>
            <p:nvPr/>
          </p:nvSpPr>
          <p:spPr>
            <a:xfrm flipH="1" rot="10800000">
              <a:off x="-2" y="3899768"/>
              <a:ext cx="6085589" cy="2702966"/>
            </a:xfrm>
            <a:prstGeom prst="rect">
              <a:avLst/>
            </a:prstGeom>
            <a:solidFill>
              <a:srgbClr val="2384AF"/>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rgbClr val="000000"/>
                </a:solidFill>
                <a:latin typeface="Arvo"/>
                <a:ea typeface="Arvo"/>
                <a:cs typeface="Arvo"/>
                <a:sym typeface="Arvo"/>
              </a:endParaRPr>
            </a:p>
          </p:txBody>
        </p:sp>
        <p:sp>
          <p:nvSpPr>
            <p:cNvPr id="85" name="Google Shape;85;p31"/>
            <p:cNvSpPr/>
            <p:nvPr/>
          </p:nvSpPr>
          <p:spPr>
            <a:xfrm flipH="1" rot="10800000">
              <a:off x="6082481" y="3899826"/>
              <a:ext cx="2702966" cy="2702966"/>
            </a:xfrm>
            <a:prstGeom prst="rtTriangle">
              <a:avLst/>
            </a:prstGeom>
            <a:solidFill>
              <a:srgbClr val="2384AF"/>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rgbClr val="000000"/>
                </a:solidFill>
                <a:latin typeface="Arvo"/>
                <a:ea typeface="Arvo"/>
                <a:cs typeface="Arvo"/>
                <a:sym typeface="Arvo"/>
              </a:endParaRPr>
            </a:p>
          </p:txBody>
        </p:sp>
      </p:grpSp>
      <p:grpSp>
        <p:nvGrpSpPr>
          <p:cNvPr id="86" name="Google Shape;86;p31"/>
          <p:cNvGrpSpPr/>
          <p:nvPr/>
        </p:nvGrpSpPr>
        <p:grpSpPr>
          <a:xfrm flipH="1">
            <a:off x="9470886" y="6227588"/>
            <a:ext cx="2721116" cy="630414"/>
            <a:chOff x="1297957" y="330078"/>
            <a:chExt cx="5169293" cy="1197896"/>
          </a:xfrm>
        </p:grpSpPr>
        <p:sp>
          <p:nvSpPr>
            <p:cNvPr id="87" name="Google Shape;87;p31"/>
            <p:cNvSpPr/>
            <p:nvPr/>
          </p:nvSpPr>
          <p:spPr>
            <a:xfrm>
              <a:off x="1297957" y="330083"/>
              <a:ext cx="3476700" cy="1197891"/>
            </a:xfrm>
            <a:prstGeom prst="rect">
              <a:avLst/>
            </a:prstGeom>
            <a:solidFill>
              <a:srgbClr val="F2F2F2"/>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rgbClr val="000000"/>
                </a:solidFill>
                <a:latin typeface="Roboto Condensed"/>
                <a:ea typeface="Roboto Condensed"/>
                <a:cs typeface="Roboto Condensed"/>
                <a:sym typeface="Roboto Condensed"/>
              </a:endParaRPr>
            </a:p>
          </p:txBody>
        </p:sp>
        <p:sp>
          <p:nvSpPr>
            <p:cNvPr id="88" name="Google Shape;88;p31"/>
            <p:cNvSpPr/>
            <p:nvPr/>
          </p:nvSpPr>
          <p:spPr>
            <a:xfrm>
              <a:off x="4767749" y="330078"/>
              <a:ext cx="1699501" cy="1197896"/>
            </a:xfrm>
            <a:prstGeom prst="rtTriangle">
              <a:avLst/>
            </a:prstGeom>
            <a:solidFill>
              <a:srgbClr val="F2F2F2"/>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rgbClr val="000000"/>
                </a:solidFill>
                <a:latin typeface="Roboto Condensed"/>
                <a:ea typeface="Roboto Condensed"/>
                <a:cs typeface="Roboto Condensed"/>
                <a:sym typeface="Roboto Condensed"/>
              </a:endParaRPr>
            </a:p>
          </p:txBody>
        </p:sp>
      </p:grpSp>
      <p:grpSp>
        <p:nvGrpSpPr>
          <p:cNvPr id="89" name="Google Shape;89;p31"/>
          <p:cNvGrpSpPr/>
          <p:nvPr/>
        </p:nvGrpSpPr>
        <p:grpSpPr>
          <a:xfrm flipH="1">
            <a:off x="9235529" y="6451918"/>
            <a:ext cx="2933151" cy="406084"/>
            <a:chOff x="-5827153" y="330075"/>
            <a:chExt cx="12276019" cy="1699569"/>
          </a:xfrm>
        </p:grpSpPr>
        <p:sp>
          <p:nvSpPr>
            <p:cNvPr id="90" name="Google Shape;90;p31"/>
            <p:cNvSpPr/>
            <p:nvPr/>
          </p:nvSpPr>
          <p:spPr>
            <a:xfrm>
              <a:off x="-5827153" y="330144"/>
              <a:ext cx="10612200" cy="1699500"/>
            </a:xfrm>
            <a:prstGeom prst="rect">
              <a:avLst/>
            </a:prstGeom>
            <a:solidFill>
              <a:srgbClr val="2384AF"/>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rgbClr val="000000"/>
                </a:solidFill>
                <a:latin typeface="Roboto Condensed"/>
                <a:ea typeface="Roboto Condensed"/>
                <a:cs typeface="Roboto Condensed"/>
                <a:sym typeface="Roboto Condensed"/>
              </a:endParaRPr>
            </a:p>
          </p:txBody>
        </p:sp>
        <p:sp>
          <p:nvSpPr>
            <p:cNvPr id="91" name="Google Shape;91;p31"/>
            <p:cNvSpPr/>
            <p:nvPr/>
          </p:nvSpPr>
          <p:spPr>
            <a:xfrm>
              <a:off x="4749366" y="330075"/>
              <a:ext cx="1699500" cy="1699500"/>
            </a:xfrm>
            <a:prstGeom prst="rtTriangle">
              <a:avLst/>
            </a:prstGeom>
            <a:solidFill>
              <a:srgbClr val="2384AF"/>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rgbClr val="000000"/>
                </a:solidFill>
                <a:latin typeface="Roboto Condensed"/>
                <a:ea typeface="Roboto Condensed"/>
                <a:cs typeface="Roboto Condensed"/>
                <a:sym typeface="Roboto Condensed"/>
              </a:endParaRPr>
            </a:p>
          </p:txBody>
        </p:sp>
      </p:grpSp>
      <p:sp>
        <p:nvSpPr>
          <p:cNvPr id="92" name="Google Shape;92;p31"/>
          <p:cNvSpPr txBox="1"/>
          <p:nvPr>
            <p:ph type="ctrTitle"/>
          </p:nvPr>
        </p:nvSpPr>
        <p:spPr>
          <a:xfrm>
            <a:off x="114872" y="3828197"/>
            <a:ext cx="7877661" cy="1546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4000">
                <a:solidFill>
                  <a:schemeClr val="dk1"/>
                </a:solidFill>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p:txBody>
      </p:sp>
      <p:sp>
        <p:nvSpPr>
          <p:cNvPr id="93" name="Google Shape;93;p31"/>
          <p:cNvSpPr txBox="1"/>
          <p:nvPr>
            <p:ph idx="1" type="subTitle"/>
          </p:nvPr>
        </p:nvSpPr>
        <p:spPr>
          <a:xfrm>
            <a:off x="114872" y="5300599"/>
            <a:ext cx="6673008" cy="1046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9800"/>
              </a:buClr>
              <a:buSzPts val="2000"/>
              <a:buFont typeface="Noto Sans Symbols"/>
              <a:buNone/>
              <a:defRPr b="0" i="0" sz="2667" u="none" cap="none" strike="noStrike">
                <a:solidFill>
                  <a:schemeClr val="dk1"/>
                </a:solidFill>
                <a:latin typeface="Roboto Condensed"/>
                <a:ea typeface="Roboto Condensed"/>
                <a:cs typeface="Roboto Condensed"/>
                <a:sym typeface="Roboto Condensed"/>
              </a:defRPr>
            </a:lvl1pPr>
            <a:lvl2pPr lvl="1" marR="0" rtl="0" algn="l">
              <a:lnSpc>
                <a:spcPct val="100000"/>
              </a:lnSpc>
              <a:spcBef>
                <a:spcPts val="1333"/>
              </a:spcBef>
              <a:spcAft>
                <a:spcPts val="0"/>
              </a:spcAft>
              <a:buClr>
                <a:srgbClr val="FF9800"/>
              </a:buClr>
              <a:buSzPts val="2000"/>
              <a:buFont typeface="Arial"/>
              <a:buNone/>
              <a:defRPr b="0" i="0" sz="2667" u="none" cap="none" strike="noStrike">
                <a:solidFill>
                  <a:srgbClr val="FF9800"/>
                </a:solidFill>
                <a:latin typeface="Arial"/>
                <a:ea typeface="Arial"/>
                <a:cs typeface="Arial"/>
                <a:sym typeface="Arial"/>
              </a:defRPr>
            </a:lvl2pPr>
            <a:lvl3pPr lvl="2" marR="0" rtl="0" algn="l">
              <a:lnSpc>
                <a:spcPct val="100000"/>
              </a:lnSpc>
              <a:spcBef>
                <a:spcPts val="1333"/>
              </a:spcBef>
              <a:spcAft>
                <a:spcPts val="0"/>
              </a:spcAft>
              <a:buClr>
                <a:srgbClr val="FF9800"/>
              </a:buClr>
              <a:buSzPts val="2000"/>
              <a:buFont typeface="Arial"/>
              <a:buNone/>
              <a:defRPr b="0" i="0" sz="2667" u="none" cap="none" strike="noStrike">
                <a:solidFill>
                  <a:srgbClr val="FF9800"/>
                </a:solidFill>
                <a:latin typeface="Arial"/>
                <a:ea typeface="Arial"/>
                <a:cs typeface="Arial"/>
                <a:sym typeface="Arial"/>
              </a:defRPr>
            </a:lvl3pPr>
            <a:lvl4pPr lvl="3" marR="0" rtl="0" algn="l">
              <a:lnSpc>
                <a:spcPct val="100000"/>
              </a:lnSpc>
              <a:spcBef>
                <a:spcPts val="1333"/>
              </a:spcBef>
              <a:spcAft>
                <a:spcPts val="0"/>
              </a:spcAft>
              <a:buClr>
                <a:srgbClr val="FF9800"/>
              </a:buClr>
              <a:buSzPts val="2000"/>
              <a:buFont typeface="Arial"/>
              <a:buNone/>
              <a:defRPr b="0" i="0" sz="2667" u="none" cap="none" strike="noStrike">
                <a:solidFill>
                  <a:srgbClr val="FF9800"/>
                </a:solidFill>
                <a:latin typeface="Arial"/>
                <a:ea typeface="Arial"/>
                <a:cs typeface="Arial"/>
                <a:sym typeface="Arial"/>
              </a:defRPr>
            </a:lvl4pPr>
            <a:lvl5pPr lvl="4" marR="0" rtl="0" algn="l">
              <a:lnSpc>
                <a:spcPct val="100000"/>
              </a:lnSpc>
              <a:spcBef>
                <a:spcPts val="1333"/>
              </a:spcBef>
              <a:spcAft>
                <a:spcPts val="0"/>
              </a:spcAft>
              <a:buClr>
                <a:srgbClr val="FF9800"/>
              </a:buClr>
              <a:buSzPts val="2000"/>
              <a:buFont typeface="Arial"/>
              <a:buNone/>
              <a:defRPr b="0" i="0" sz="2667" u="none" cap="none" strike="noStrike">
                <a:solidFill>
                  <a:srgbClr val="FF9800"/>
                </a:solidFill>
                <a:latin typeface="Arial"/>
                <a:ea typeface="Arial"/>
                <a:cs typeface="Arial"/>
                <a:sym typeface="Arial"/>
              </a:defRPr>
            </a:lvl5pPr>
            <a:lvl6pPr lvl="5" marR="0" rtl="0" algn="l">
              <a:lnSpc>
                <a:spcPct val="100000"/>
              </a:lnSpc>
              <a:spcBef>
                <a:spcPts val="1333"/>
              </a:spcBef>
              <a:spcAft>
                <a:spcPts val="0"/>
              </a:spcAft>
              <a:buClr>
                <a:srgbClr val="FF9800"/>
              </a:buClr>
              <a:buSzPts val="2000"/>
              <a:buFont typeface="Arial"/>
              <a:buNone/>
              <a:defRPr b="0" i="0" sz="2667" u="none" cap="none" strike="noStrike">
                <a:solidFill>
                  <a:srgbClr val="FF9800"/>
                </a:solidFill>
                <a:latin typeface="Arial"/>
                <a:ea typeface="Arial"/>
                <a:cs typeface="Arial"/>
                <a:sym typeface="Arial"/>
              </a:defRPr>
            </a:lvl6pPr>
            <a:lvl7pPr lvl="6" marR="0" rtl="0" algn="l">
              <a:lnSpc>
                <a:spcPct val="100000"/>
              </a:lnSpc>
              <a:spcBef>
                <a:spcPts val="1333"/>
              </a:spcBef>
              <a:spcAft>
                <a:spcPts val="0"/>
              </a:spcAft>
              <a:buClr>
                <a:srgbClr val="FF9800"/>
              </a:buClr>
              <a:buSzPts val="2000"/>
              <a:buFont typeface="Arial"/>
              <a:buNone/>
              <a:defRPr b="0" i="0" sz="2667" u="none" cap="none" strike="noStrike">
                <a:solidFill>
                  <a:srgbClr val="FF9800"/>
                </a:solidFill>
                <a:latin typeface="Arial"/>
                <a:ea typeface="Arial"/>
                <a:cs typeface="Arial"/>
                <a:sym typeface="Arial"/>
              </a:defRPr>
            </a:lvl7pPr>
            <a:lvl8pPr lvl="7" marR="0" rtl="0" algn="l">
              <a:lnSpc>
                <a:spcPct val="100000"/>
              </a:lnSpc>
              <a:spcBef>
                <a:spcPts val="1333"/>
              </a:spcBef>
              <a:spcAft>
                <a:spcPts val="0"/>
              </a:spcAft>
              <a:buClr>
                <a:srgbClr val="FF9800"/>
              </a:buClr>
              <a:buSzPts val="2000"/>
              <a:buFont typeface="Arial"/>
              <a:buNone/>
              <a:defRPr b="0" i="0" sz="2667" u="none" cap="none" strike="noStrike">
                <a:solidFill>
                  <a:srgbClr val="FF9800"/>
                </a:solidFill>
                <a:latin typeface="Arial"/>
                <a:ea typeface="Arial"/>
                <a:cs typeface="Arial"/>
                <a:sym typeface="Arial"/>
              </a:defRPr>
            </a:lvl8pPr>
            <a:lvl9pPr lvl="8" marR="0" rtl="0" algn="l">
              <a:lnSpc>
                <a:spcPct val="100000"/>
              </a:lnSpc>
              <a:spcBef>
                <a:spcPts val="1333"/>
              </a:spcBef>
              <a:spcAft>
                <a:spcPts val="1333"/>
              </a:spcAft>
              <a:buClr>
                <a:srgbClr val="FF9800"/>
              </a:buClr>
              <a:buSzPts val="2000"/>
              <a:buFont typeface="Arial"/>
              <a:buNone/>
              <a:defRPr b="0" i="0" sz="2667" u="none" cap="none" strike="noStrike">
                <a:solidFill>
                  <a:srgbClr val="FF9800"/>
                </a:solidFill>
                <a:latin typeface="Arial"/>
                <a:ea typeface="Arial"/>
                <a:cs typeface="Arial"/>
                <a:sym typeface="Arial"/>
              </a:defRPr>
            </a:lvl9pPr>
          </a:lstStyle>
          <a:p/>
        </p:txBody>
      </p:sp>
      <p:sp>
        <p:nvSpPr>
          <p:cNvPr id="94" name="Google Shape;94;p31"/>
          <p:cNvSpPr txBox="1"/>
          <p:nvPr>
            <p:ph idx="12" type="sldNum"/>
          </p:nvPr>
        </p:nvSpPr>
        <p:spPr>
          <a:xfrm>
            <a:off x="11241511" y="6461580"/>
            <a:ext cx="806636" cy="415777"/>
          </a:xfrm>
          <a:prstGeom prst="rect">
            <a:avLst/>
          </a:prstGeom>
          <a:noFill/>
          <a:ln>
            <a:noFill/>
          </a:ln>
        </p:spPr>
        <p:txBody>
          <a:bodyPr anchorCtr="0" anchor="ctr" bIns="91425" lIns="91425" spcFirstLastPara="1" rIns="91425" wrap="square" tIns="91425">
            <a:noAutofit/>
          </a:bodyPr>
          <a:lstStyle>
            <a:lvl1pPr indent="0" lvl="0" marL="0" algn="ctr">
              <a:buClr>
                <a:schemeClr val="lt1"/>
              </a:buClr>
              <a:buSzPts val="1867"/>
              <a:buFont typeface="Roboto Condensed"/>
              <a:buNone/>
              <a:defRPr b="1" sz="1867">
                <a:solidFill>
                  <a:schemeClr val="lt1"/>
                </a:solidFill>
                <a:latin typeface="Roboto Condensed"/>
                <a:ea typeface="Roboto Condensed"/>
                <a:cs typeface="Roboto Condensed"/>
                <a:sym typeface="Roboto Condensed"/>
              </a:defRPr>
            </a:lvl1pPr>
            <a:lvl2pPr indent="0" lvl="1" marL="0" algn="ctr">
              <a:buClr>
                <a:schemeClr val="lt1"/>
              </a:buClr>
              <a:buSzPts val="1867"/>
              <a:buFont typeface="Roboto Condensed"/>
              <a:buNone/>
              <a:defRPr b="1" sz="1867">
                <a:solidFill>
                  <a:schemeClr val="lt1"/>
                </a:solidFill>
                <a:latin typeface="Roboto Condensed"/>
                <a:ea typeface="Roboto Condensed"/>
                <a:cs typeface="Roboto Condensed"/>
                <a:sym typeface="Roboto Condensed"/>
              </a:defRPr>
            </a:lvl2pPr>
            <a:lvl3pPr indent="0" lvl="2" marL="0" algn="ctr">
              <a:buClr>
                <a:schemeClr val="lt1"/>
              </a:buClr>
              <a:buSzPts val="1867"/>
              <a:buFont typeface="Roboto Condensed"/>
              <a:buNone/>
              <a:defRPr b="1" sz="1867">
                <a:solidFill>
                  <a:schemeClr val="lt1"/>
                </a:solidFill>
                <a:latin typeface="Roboto Condensed"/>
                <a:ea typeface="Roboto Condensed"/>
                <a:cs typeface="Roboto Condensed"/>
                <a:sym typeface="Roboto Condensed"/>
              </a:defRPr>
            </a:lvl3pPr>
            <a:lvl4pPr indent="0" lvl="3" marL="0" algn="ctr">
              <a:buClr>
                <a:schemeClr val="lt1"/>
              </a:buClr>
              <a:buSzPts val="1867"/>
              <a:buFont typeface="Roboto Condensed"/>
              <a:buNone/>
              <a:defRPr b="1" sz="1867">
                <a:solidFill>
                  <a:schemeClr val="lt1"/>
                </a:solidFill>
                <a:latin typeface="Roboto Condensed"/>
                <a:ea typeface="Roboto Condensed"/>
                <a:cs typeface="Roboto Condensed"/>
                <a:sym typeface="Roboto Condensed"/>
              </a:defRPr>
            </a:lvl4pPr>
            <a:lvl5pPr indent="0" lvl="4" marL="0" algn="ctr">
              <a:buClr>
                <a:schemeClr val="lt1"/>
              </a:buClr>
              <a:buSzPts val="1867"/>
              <a:buFont typeface="Roboto Condensed"/>
              <a:buNone/>
              <a:defRPr b="1" sz="1867">
                <a:solidFill>
                  <a:schemeClr val="lt1"/>
                </a:solidFill>
                <a:latin typeface="Roboto Condensed"/>
                <a:ea typeface="Roboto Condensed"/>
                <a:cs typeface="Roboto Condensed"/>
                <a:sym typeface="Roboto Condensed"/>
              </a:defRPr>
            </a:lvl5pPr>
            <a:lvl6pPr indent="0" lvl="5" marL="0" algn="ctr">
              <a:buClr>
                <a:schemeClr val="lt1"/>
              </a:buClr>
              <a:buSzPts val="1867"/>
              <a:buFont typeface="Roboto Condensed"/>
              <a:buNone/>
              <a:defRPr b="1" sz="1867">
                <a:solidFill>
                  <a:schemeClr val="lt1"/>
                </a:solidFill>
                <a:latin typeface="Roboto Condensed"/>
                <a:ea typeface="Roboto Condensed"/>
                <a:cs typeface="Roboto Condensed"/>
                <a:sym typeface="Roboto Condensed"/>
              </a:defRPr>
            </a:lvl6pPr>
            <a:lvl7pPr indent="0" lvl="6" marL="0" algn="ctr">
              <a:buClr>
                <a:schemeClr val="lt1"/>
              </a:buClr>
              <a:buSzPts val="1867"/>
              <a:buFont typeface="Roboto Condensed"/>
              <a:buNone/>
              <a:defRPr b="1" sz="1867">
                <a:solidFill>
                  <a:schemeClr val="lt1"/>
                </a:solidFill>
                <a:latin typeface="Roboto Condensed"/>
                <a:ea typeface="Roboto Condensed"/>
                <a:cs typeface="Roboto Condensed"/>
                <a:sym typeface="Roboto Condensed"/>
              </a:defRPr>
            </a:lvl7pPr>
            <a:lvl8pPr indent="0" lvl="7" marL="0" algn="ctr">
              <a:buClr>
                <a:schemeClr val="lt1"/>
              </a:buClr>
              <a:buSzPts val="1867"/>
              <a:buFont typeface="Roboto Condensed"/>
              <a:buNone/>
              <a:defRPr b="1" sz="1867">
                <a:solidFill>
                  <a:schemeClr val="lt1"/>
                </a:solidFill>
                <a:latin typeface="Roboto Condensed"/>
                <a:ea typeface="Roboto Condensed"/>
                <a:cs typeface="Roboto Condensed"/>
                <a:sym typeface="Roboto Condensed"/>
              </a:defRPr>
            </a:lvl8pPr>
            <a:lvl9pPr indent="0" lvl="8" marL="0" algn="ctr">
              <a:buClr>
                <a:schemeClr val="lt1"/>
              </a:buClr>
              <a:buSzPts val="1867"/>
              <a:buFont typeface="Roboto Condensed"/>
              <a:buNone/>
              <a:defRPr b="1" sz="1867">
                <a:solidFill>
                  <a:schemeClr val="lt1"/>
                </a:solidFill>
                <a:latin typeface="Roboto Condensed"/>
                <a:ea typeface="Roboto Condensed"/>
                <a:cs typeface="Roboto Condensed"/>
                <a:sym typeface="Roboto Condensed"/>
              </a:defRPr>
            </a:lvl9pPr>
          </a:lstStyle>
          <a:p>
            <a:pPr indent="0" lvl="0" marL="0" rtl="0" algn="ctr">
              <a:spcBef>
                <a:spcPts val="0"/>
              </a:spcBef>
              <a:spcAft>
                <a:spcPts val="0"/>
              </a:spcAft>
              <a:buNone/>
            </a:pPr>
            <a:fld id="{00000000-1234-1234-1234-123412341234}" type="slidenum">
              <a:rPr lang="en-US"/>
              <a:t>‹#›</a:t>
            </a:fld>
            <a:endParaRPr/>
          </a:p>
        </p:txBody>
      </p:sp>
      <p:pic>
        <p:nvPicPr>
          <p:cNvPr id="95" name="Google Shape;95;p31"/>
          <p:cNvPicPr preferRelativeResize="0"/>
          <p:nvPr/>
        </p:nvPicPr>
        <p:blipFill rotWithShape="1">
          <a:blip r:embed="rId2">
            <a:alphaModFix/>
          </a:blip>
          <a:srcRect b="0" l="0" r="0" t="0"/>
          <a:stretch/>
        </p:blipFill>
        <p:spPr>
          <a:xfrm>
            <a:off x="241139" y="-195"/>
            <a:ext cx="4840795" cy="1219062"/>
          </a:xfrm>
          <a:prstGeom prst="rect">
            <a:avLst/>
          </a:prstGeom>
          <a:noFill/>
          <a:ln>
            <a:noFill/>
          </a:ln>
        </p:spPr>
      </p:pic>
      <p:pic>
        <p:nvPicPr>
          <p:cNvPr id="96" name="Google Shape;96;p31"/>
          <p:cNvPicPr preferRelativeResize="0"/>
          <p:nvPr/>
        </p:nvPicPr>
        <p:blipFill rotWithShape="1">
          <a:blip r:embed="rId3">
            <a:alphaModFix/>
          </a:blip>
          <a:srcRect b="0" l="0" r="0" t="0"/>
          <a:stretch/>
        </p:blipFill>
        <p:spPr>
          <a:xfrm>
            <a:off x="7781309" y="5105772"/>
            <a:ext cx="4410691" cy="108600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1085700" y="523433"/>
            <a:ext cx="7011200" cy="1021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1pPr>
            <a:lvl2pPr lvl="1"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2pPr>
            <a:lvl3pPr lvl="2"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3pPr>
            <a:lvl4pPr lvl="3"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4pPr>
            <a:lvl5pPr lvl="4"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5pPr>
            <a:lvl6pPr lvl="5"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6pPr>
            <a:lvl7pPr lvl="6"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7pPr>
            <a:lvl8pPr lvl="7"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8pPr>
            <a:lvl9pPr lvl="8"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9pPr>
          </a:lstStyle>
          <a:p/>
        </p:txBody>
      </p:sp>
      <p:sp>
        <p:nvSpPr>
          <p:cNvPr id="11" name="Google Shape;11;p27"/>
          <p:cNvSpPr txBox="1"/>
          <p:nvPr>
            <p:ph idx="12" type="sldNum"/>
          </p:nvPr>
        </p:nvSpPr>
        <p:spPr>
          <a:xfrm>
            <a:off x="11241511" y="6461580"/>
            <a:ext cx="806636" cy="415777"/>
          </a:xfrm>
          <a:prstGeom prst="rect">
            <a:avLst/>
          </a:prstGeom>
          <a:noFill/>
          <a:ln>
            <a:noFill/>
          </a:ln>
        </p:spPr>
        <p:txBody>
          <a:bodyPr anchorCtr="0" anchor="ctr" bIns="91425" lIns="91425" spcFirstLastPara="1" rIns="91425" wrap="square" tIns="91425">
            <a:noAutofit/>
          </a:bodyPr>
          <a:lstStyle>
            <a:lvl1pPr indent="0" lvl="0" marL="0" marR="0" rtl="0" algn="ctr">
              <a:buClr>
                <a:schemeClr val="lt1"/>
              </a:buClr>
              <a:buSzPts val="1867"/>
              <a:buFont typeface="Roboto Condensed"/>
              <a:buNone/>
              <a:defRPr b="1" i="0" sz="1867" u="none" cap="none" strike="noStrike">
                <a:solidFill>
                  <a:schemeClr val="lt1"/>
                </a:solidFill>
                <a:latin typeface="Roboto Condensed"/>
                <a:ea typeface="Roboto Condensed"/>
                <a:cs typeface="Roboto Condensed"/>
                <a:sym typeface="Roboto Condensed"/>
              </a:defRPr>
            </a:lvl1pPr>
            <a:lvl2pPr indent="0" lvl="1" marL="0" marR="0" rtl="0" algn="ctr">
              <a:buClr>
                <a:schemeClr val="lt1"/>
              </a:buClr>
              <a:buSzPts val="1867"/>
              <a:buFont typeface="Roboto Condensed"/>
              <a:buNone/>
              <a:defRPr b="1" i="0" sz="1867" u="none" cap="none" strike="noStrike">
                <a:solidFill>
                  <a:schemeClr val="lt1"/>
                </a:solidFill>
                <a:latin typeface="Roboto Condensed"/>
                <a:ea typeface="Roboto Condensed"/>
                <a:cs typeface="Roboto Condensed"/>
                <a:sym typeface="Roboto Condensed"/>
              </a:defRPr>
            </a:lvl2pPr>
            <a:lvl3pPr indent="0" lvl="2" marL="0" marR="0" rtl="0" algn="ctr">
              <a:buClr>
                <a:schemeClr val="lt1"/>
              </a:buClr>
              <a:buSzPts val="1867"/>
              <a:buFont typeface="Roboto Condensed"/>
              <a:buNone/>
              <a:defRPr b="1" i="0" sz="1867" u="none" cap="none" strike="noStrike">
                <a:solidFill>
                  <a:schemeClr val="lt1"/>
                </a:solidFill>
                <a:latin typeface="Roboto Condensed"/>
                <a:ea typeface="Roboto Condensed"/>
                <a:cs typeface="Roboto Condensed"/>
                <a:sym typeface="Roboto Condensed"/>
              </a:defRPr>
            </a:lvl3pPr>
            <a:lvl4pPr indent="0" lvl="3" marL="0" marR="0" rtl="0" algn="ctr">
              <a:buClr>
                <a:schemeClr val="lt1"/>
              </a:buClr>
              <a:buSzPts val="1867"/>
              <a:buFont typeface="Roboto Condensed"/>
              <a:buNone/>
              <a:defRPr b="1" i="0" sz="1867" u="none" cap="none" strike="noStrike">
                <a:solidFill>
                  <a:schemeClr val="lt1"/>
                </a:solidFill>
                <a:latin typeface="Roboto Condensed"/>
                <a:ea typeface="Roboto Condensed"/>
                <a:cs typeface="Roboto Condensed"/>
                <a:sym typeface="Roboto Condensed"/>
              </a:defRPr>
            </a:lvl4pPr>
            <a:lvl5pPr indent="0" lvl="4" marL="0" marR="0" rtl="0" algn="ctr">
              <a:buClr>
                <a:schemeClr val="lt1"/>
              </a:buClr>
              <a:buSzPts val="1867"/>
              <a:buFont typeface="Roboto Condensed"/>
              <a:buNone/>
              <a:defRPr b="1" i="0" sz="1867" u="none" cap="none" strike="noStrike">
                <a:solidFill>
                  <a:schemeClr val="lt1"/>
                </a:solidFill>
                <a:latin typeface="Roboto Condensed"/>
                <a:ea typeface="Roboto Condensed"/>
                <a:cs typeface="Roboto Condensed"/>
                <a:sym typeface="Roboto Condensed"/>
              </a:defRPr>
            </a:lvl5pPr>
            <a:lvl6pPr indent="0" lvl="5" marL="0" marR="0" rtl="0" algn="ctr">
              <a:buClr>
                <a:schemeClr val="lt1"/>
              </a:buClr>
              <a:buSzPts val="1867"/>
              <a:buFont typeface="Roboto Condensed"/>
              <a:buNone/>
              <a:defRPr b="1" i="0" sz="1867" u="none" cap="none" strike="noStrike">
                <a:solidFill>
                  <a:schemeClr val="lt1"/>
                </a:solidFill>
                <a:latin typeface="Roboto Condensed"/>
                <a:ea typeface="Roboto Condensed"/>
                <a:cs typeface="Roboto Condensed"/>
                <a:sym typeface="Roboto Condensed"/>
              </a:defRPr>
            </a:lvl6pPr>
            <a:lvl7pPr indent="0" lvl="6" marL="0" marR="0" rtl="0" algn="ctr">
              <a:buClr>
                <a:schemeClr val="lt1"/>
              </a:buClr>
              <a:buSzPts val="1867"/>
              <a:buFont typeface="Roboto Condensed"/>
              <a:buNone/>
              <a:defRPr b="1" i="0" sz="1867" u="none" cap="none" strike="noStrike">
                <a:solidFill>
                  <a:schemeClr val="lt1"/>
                </a:solidFill>
                <a:latin typeface="Roboto Condensed"/>
                <a:ea typeface="Roboto Condensed"/>
                <a:cs typeface="Roboto Condensed"/>
                <a:sym typeface="Roboto Condensed"/>
              </a:defRPr>
            </a:lvl7pPr>
            <a:lvl8pPr indent="0" lvl="7" marL="0" marR="0" rtl="0" algn="ctr">
              <a:buClr>
                <a:schemeClr val="lt1"/>
              </a:buClr>
              <a:buSzPts val="1867"/>
              <a:buFont typeface="Roboto Condensed"/>
              <a:buNone/>
              <a:defRPr b="1" i="0" sz="1867" u="none" cap="none" strike="noStrike">
                <a:solidFill>
                  <a:schemeClr val="lt1"/>
                </a:solidFill>
                <a:latin typeface="Roboto Condensed"/>
                <a:ea typeface="Roboto Condensed"/>
                <a:cs typeface="Roboto Condensed"/>
                <a:sym typeface="Roboto Condensed"/>
              </a:defRPr>
            </a:lvl8pPr>
            <a:lvl9pPr indent="0" lvl="8" marL="0" marR="0" rtl="0" algn="ctr">
              <a:buClr>
                <a:schemeClr val="lt1"/>
              </a:buClr>
              <a:buSzPts val="1867"/>
              <a:buFont typeface="Roboto Condensed"/>
              <a:buNone/>
              <a:defRPr b="1" i="0" sz="1867" u="none" cap="none" strike="noStrike">
                <a:solidFill>
                  <a:schemeClr val="lt1"/>
                </a:solidFill>
                <a:latin typeface="Roboto Condensed"/>
                <a:ea typeface="Roboto Condensed"/>
                <a:cs typeface="Roboto Condensed"/>
                <a:sym typeface="Roboto Condensed"/>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
          <p:cNvSpPr txBox="1"/>
          <p:nvPr>
            <p:ph type="ctrTitle"/>
          </p:nvPr>
        </p:nvSpPr>
        <p:spPr>
          <a:xfrm>
            <a:off x="241139" y="1454235"/>
            <a:ext cx="11550600" cy="288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br>
              <a:rPr lang="en-US" sz="8000"/>
            </a:br>
            <a:r>
              <a:rPr lang="en-US" sz="7600"/>
              <a:t>Front-End Technologies</a:t>
            </a:r>
            <a:endParaRPr sz="6000">
              <a:solidFill>
                <a:schemeClr val="lt1"/>
              </a:solidFill>
            </a:endParaRPr>
          </a:p>
        </p:txBody>
      </p:sp>
      <p:sp>
        <p:nvSpPr>
          <p:cNvPr id="103" name="Google Shape;103;p1"/>
          <p:cNvSpPr txBox="1"/>
          <p:nvPr>
            <p:ph idx="4294967295" type="sldNum"/>
          </p:nvPr>
        </p:nvSpPr>
        <p:spPr>
          <a:xfrm>
            <a:off x="11241511" y="6461580"/>
            <a:ext cx="806636" cy="415777"/>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800"/>
              <a:buFont typeface="Roboto Condensed"/>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7"/>
          <p:cNvSpPr txBox="1"/>
          <p:nvPr>
            <p:ph type="title"/>
          </p:nvPr>
        </p:nvSpPr>
        <p:spPr>
          <a:xfrm>
            <a:off x="3" y="37720"/>
            <a:ext cx="6730423" cy="574453"/>
          </a:xfrm>
          <a:prstGeom prst="rect">
            <a:avLst/>
          </a:prstGeom>
          <a:noFill/>
          <a:ln>
            <a:noFill/>
          </a:ln>
        </p:spPr>
        <p:txBody>
          <a:bodyPr anchorCtr="0" anchor="ctr" bIns="0" lIns="108000" spcFirstLastPara="1" rIns="0" wrap="square" tIns="0">
            <a:spAutoFit/>
          </a:bodyPr>
          <a:lstStyle/>
          <a:p>
            <a:pPr indent="0" lvl="0" marL="0" rtl="0" algn="l">
              <a:lnSpc>
                <a:spcPct val="100000"/>
              </a:lnSpc>
              <a:spcBef>
                <a:spcPts val="0"/>
              </a:spcBef>
              <a:spcAft>
                <a:spcPts val="0"/>
              </a:spcAft>
              <a:buSzPts val="2000"/>
              <a:buNone/>
            </a:pPr>
            <a:r>
              <a:rPr lang="en-US"/>
              <a:t>3. Structure of HTML</a:t>
            </a:r>
            <a:endParaRPr/>
          </a:p>
        </p:txBody>
      </p:sp>
      <p:sp>
        <p:nvSpPr>
          <p:cNvPr id="207" name="Google Shape;207;p7"/>
          <p:cNvSpPr txBox="1"/>
          <p:nvPr>
            <p:ph idx="12" type="sldNum"/>
          </p:nvPr>
        </p:nvSpPr>
        <p:spPr>
          <a:xfrm>
            <a:off x="11241511" y="6461580"/>
            <a:ext cx="806636" cy="415777"/>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800"/>
              <a:buFont typeface="Roboto Condensed"/>
              <a:buNone/>
            </a:pPr>
            <a:fld id="{00000000-1234-1234-1234-123412341234}" type="slidenum">
              <a:rPr lang="en-US"/>
              <a:t>‹#›</a:t>
            </a:fld>
            <a:endParaRPr/>
          </a:p>
        </p:txBody>
      </p:sp>
      <p:cxnSp>
        <p:nvCxnSpPr>
          <p:cNvPr id="208" name="Google Shape;208;p7"/>
          <p:cNvCxnSpPr/>
          <p:nvPr/>
        </p:nvCxnSpPr>
        <p:spPr>
          <a:xfrm flipH="1">
            <a:off x="772732" y="1718091"/>
            <a:ext cx="1300766" cy="12879"/>
          </a:xfrm>
          <a:prstGeom prst="straightConnector1">
            <a:avLst/>
          </a:prstGeom>
          <a:noFill/>
          <a:ln cap="flat" cmpd="sng" w="25400">
            <a:solidFill>
              <a:schemeClr val="accent3"/>
            </a:solidFill>
            <a:prstDash val="solid"/>
            <a:round/>
            <a:headEnd len="sm" w="sm" type="none"/>
            <a:tailEnd len="sm" w="sm" type="none"/>
          </a:ln>
          <a:effectLst>
            <a:outerShdw blurRad="40000" rotWithShape="0" dir="5400000" dist="20000">
              <a:srgbClr val="000000">
                <a:alpha val="37647"/>
              </a:srgbClr>
            </a:outerShdw>
          </a:effectLst>
        </p:spPr>
      </p:cxnSp>
      <p:cxnSp>
        <p:nvCxnSpPr>
          <p:cNvPr id="209" name="Google Shape;209;p7"/>
          <p:cNvCxnSpPr/>
          <p:nvPr/>
        </p:nvCxnSpPr>
        <p:spPr>
          <a:xfrm>
            <a:off x="759853" y="1620331"/>
            <a:ext cx="0" cy="4752305"/>
          </a:xfrm>
          <a:prstGeom prst="straightConnector1">
            <a:avLst/>
          </a:prstGeom>
          <a:noFill/>
          <a:ln cap="flat" cmpd="sng" w="25400">
            <a:solidFill>
              <a:schemeClr val="accent3"/>
            </a:solidFill>
            <a:prstDash val="solid"/>
            <a:round/>
            <a:headEnd len="sm" w="sm" type="none"/>
            <a:tailEnd len="sm" w="sm" type="none"/>
          </a:ln>
          <a:effectLst>
            <a:outerShdw blurRad="40000" rotWithShape="0" dir="5400000" dist="20000">
              <a:srgbClr val="000000">
                <a:alpha val="37647"/>
              </a:srgbClr>
            </a:outerShdw>
          </a:effectLst>
        </p:spPr>
      </p:cxnSp>
      <p:cxnSp>
        <p:nvCxnSpPr>
          <p:cNvPr id="210" name="Google Shape;210;p7"/>
          <p:cNvCxnSpPr/>
          <p:nvPr/>
        </p:nvCxnSpPr>
        <p:spPr>
          <a:xfrm>
            <a:off x="785611" y="6372636"/>
            <a:ext cx="1300766" cy="0"/>
          </a:xfrm>
          <a:prstGeom prst="straightConnector1">
            <a:avLst/>
          </a:prstGeom>
          <a:noFill/>
          <a:ln cap="flat" cmpd="sng" w="25400">
            <a:solidFill>
              <a:schemeClr val="accent3"/>
            </a:solidFill>
            <a:prstDash val="solid"/>
            <a:round/>
            <a:headEnd len="sm" w="sm" type="none"/>
            <a:tailEnd len="sm" w="sm" type="none"/>
          </a:ln>
          <a:effectLst>
            <a:outerShdw blurRad="40000" rotWithShape="0" dir="5400000" dist="20000">
              <a:srgbClr val="000000">
                <a:alpha val="37647"/>
              </a:srgbClr>
            </a:outerShdw>
          </a:effectLst>
        </p:spPr>
      </p:cxnSp>
      <p:cxnSp>
        <p:nvCxnSpPr>
          <p:cNvPr id="211" name="Google Shape;211;p7"/>
          <p:cNvCxnSpPr/>
          <p:nvPr/>
        </p:nvCxnSpPr>
        <p:spPr>
          <a:xfrm>
            <a:off x="772732" y="3825026"/>
            <a:ext cx="360609" cy="0"/>
          </a:xfrm>
          <a:prstGeom prst="straightConnector1">
            <a:avLst/>
          </a:prstGeom>
          <a:noFill/>
          <a:ln cap="flat" cmpd="sng" w="25400">
            <a:solidFill>
              <a:schemeClr val="accent3"/>
            </a:solidFill>
            <a:prstDash val="solid"/>
            <a:round/>
            <a:headEnd len="sm" w="sm" type="none"/>
            <a:tailEnd len="sm" w="sm" type="none"/>
          </a:ln>
          <a:effectLst>
            <a:outerShdw blurRad="40000" rotWithShape="0" dir="5400000" dist="20000">
              <a:srgbClr val="000000">
                <a:alpha val="37647"/>
              </a:srgbClr>
            </a:outerShdw>
          </a:effectLst>
        </p:spPr>
      </p:cxnSp>
      <p:cxnSp>
        <p:nvCxnSpPr>
          <p:cNvPr id="212" name="Google Shape;212;p7"/>
          <p:cNvCxnSpPr/>
          <p:nvPr/>
        </p:nvCxnSpPr>
        <p:spPr>
          <a:xfrm rot="10800000">
            <a:off x="1133341" y="2704564"/>
            <a:ext cx="0" cy="1120462"/>
          </a:xfrm>
          <a:prstGeom prst="straightConnector1">
            <a:avLst/>
          </a:prstGeom>
          <a:noFill/>
          <a:ln cap="flat" cmpd="sng" w="25400">
            <a:solidFill>
              <a:schemeClr val="accent3"/>
            </a:solidFill>
            <a:prstDash val="solid"/>
            <a:round/>
            <a:headEnd len="sm" w="sm" type="none"/>
            <a:tailEnd len="sm" w="sm" type="none"/>
          </a:ln>
          <a:effectLst>
            <a:outerShdw blurRad="40000" rotWithShape="0" dir="5400000" dist="20000">
              <a:srgbClr val="000000">
                <a:alpha val="37647"/>
              </a:srgbClr>
            </a:outerShdw>
          </a:effectLst>
        </p:spPr>
      </p:cxnSp>
      <p:cxnSp>
        <p:nvCxnSpPr>
          <p:cNvPr id="213" name="Google Shape;213;p7"/>
          <p:cNvCxnSpPr/>
          <p:nvPr/>
        </p:nvCxnSpPr>
        <p:spPr>
          <a:xfrm>
            <a:off x="1133341" y="3825026"/>
            <a:ext cx="0" cy="1596980"/>
          </a:xfrm>
          <a:prstGeom prst="straightConnector1">
            <a:avLst/>
          </a:prstGeom>
          <a:noFill/>
          <a:ln cap="flat" cmpd="sng" w="25400">
            <a:solidFill>
              <a:schemeClr val="accent3"/>
            </a:solidFill>
            <a:prstDash val="solid"/>
            <a:round/>
            <a:headEnd len="sm" w="sm" type="none"/>
            <a:tailEnd len="sm" w="sm" type="none"/>
          </a:ln>
          <a:effectLst>
            <a:outerShdw blurRad="40000" rotWithShape="0" dir="5400000" dist="20000">
              <a:srgbClr val="000000">
                <a:alpha val="37647"/>
              </a:srgbClr>
            </a:outerShdw>
          </a:effectLst>
        </p:spPr>
      </p:cxnSp>
      <p:cxnSp>
        <p:nvCxnSpPr>
          <p:cNvPr id="214" name="Google Shape;214;p7"/>
          <p:cNvCxnSpPr/>
          <p:nvPr/>
        </p:nvCxnSpPr>
        <p:spPr>
          <a:xfrm>
            <a:off x="1133341" y="2704564"/>
            <a:ext cx="953036" cy="0"/>
          </a:xfrm>
          <a:prstGeom prst="straightConnector1">
            <a:avLst/>
          </a:prstGeom>
          <a:noFill/>
          <a:ln cap="flat" cmpd="sng" w="25400">
            <a:solidFill>
              <a:schemeClr val="accent3"/>
            </a:solidFill>
            <a:prstDash val="solid"/>
            <a:round/>
            <a:headEnd len="sm" w="sm" type="none"/>
            <a:tailEnd len="sm" w="sm" type="none"/>
          </a:ln>
          <a:effectLst>
            <a:outerShdw blurRad="40000" rotWithShape="0" dir="5400000" dist="20000">
              <a:srgbClr val="000000">
                <a:alpha val="37647"/>
              </a:srgbClr>
            </a:outerShdw>
          </a:effectLst>
        </p:spPr>
      </p:cxnSp>
      <p:cxnSp>
        <p:nvCxnSpPr>
          <p:cNvPr id="215" name="Google Shape;215;p7"/>
          <p:cNvCxnSpPr/>
          <p:nvPr/>
        </p:nvCxnSpPr>
        <p:spPr>
          <a:xfrm>
            <a:off x="1094704" y="5422006"/>
            <a:ext cx="953036" cy="0"/>
          </a:xfrm>
          <a:prstGeom prst="straightConnector1">
            <a:avLst/>
          </a:prstGeom>
          <a:noFill/>
          <a:ln cap="flat" cmpd="sng" w="25400">
            <a:solidFill>
              <a:schemeClr val="accent3"/>
            </a:solidFill>
            <a:prstDash val="solid"/>
            <a:round/>
            <a:headEnd len="sm" w="sm" type="none"/>
            <a:tailEnd len="sm" w="sm" type="none"/>
          </a:ln>
          <a:effectLst>
            <a:outerShdw blurRad="40000" rotWithShape="0" dir="5400000" dist="20000">
              <a:srgbClr val="000000">
                <a:alpha val="37647"/>
              </a:srgbClr>
            </a:outerShdw>
          </a:effectLst>
        </p:spPr>
      </p:cxnSp>
      <p:cxnSp>
        <p:nvCxnSpPr>
          <p:cNvPr id="216" name="Google Shape;216;p7"/>
          <p:cNvCxnSpPr/>
          <p:nvPr/>
        </p:nvCxnSpPr>
        <p:spPr>
          <a:xfrm>
            <a:off x="2086377" y="2382030"/>
            <a:ext cx="0" cy="1036750"/>
          </a:xfrm>
          <a:prstGeom prst="straightConnector1">
            <a:avLst/>
          </a:prstGeom>
          <a:noFill/>
          <a:ln cap="flat" cmpd="sng" w="25400">
            <a:solidFill>
              <a:schemeClr val="accent3"/>
            </a:solidFill>
            <a:prstDash val="solid"/>
            <a:round/>
            <a:headEnd len="sm" w="sm" type="none"/>
            <a:tailEnd len="sm" w="sm" type="none"/>
          </a:ln>
          <a:effectLst>
            <a:outerShdw blurRad="40000" rotWithShape="0" dir="5400000" dist="20000">
              <a:srgbClr val="000000">
                <a:alpha val="37647"/>
              </a:srgbClr>
            </a:outerShdw>
          </a:effectLst>
        </p:spPr>
      </p:cxnSp>
      <p:cxnSp>
        <p:nvCxnSpPr>
          <p:cNvPr id="217" name="Google Shape;217;p7"/>
          <p:cNvCxnSpPr/>
          <p:nvPr/>
        </p:nvCxnSpPr>
        <p:spPr>
          <a:xfrm>
            <a:off x="2073498" y="4830870"/>
            <a:ext cx="0" cy="1081825"/>
          </a:xfrm>
          <a:prstGeom prst="straightConnector1">
            <a:avLst/>
          </a:prstGeom>
          <a:noFill/>
          <a:ln cap="flat" cmpd="sng" w="25400">
            <a:solidFill>
              <a:schemeClr val="accent3"/>
            </a:solidFill>
            <a:prstDash val="solid"/>
            <a:round/>
            <a:headEnd len="sm" w="sm" type="none"/>
            <a:tailEnd len="sm" w="sm" type="none"/>
          </a:ln>
          <a:effectLst>
            <a:outerShdw blurRad="40000" rotWithShape="0" dir="5400000" dist="20000">
              <a:srgbClr val="000000">
                <a:alpha val="37647"/>
              </a:srgbClr>
            </a:outerShdw>
          </a:effectLst>
        </p:spPr>
      </p:cxnSp>
      <p:cxnSp>
        <p:nvCxnSpPr>
          <p:cNvPr id="218" name="Google Shape;218;p7"/>
          <p:cNvCxnSpPr/>
          <p:nvPr/>
        </p:nvCxnSpPr>
        <p:spPr>
          <a:xfrm>
            <a:off x="2086377" y="2382030"/>
            <a:ext cx="927279" cy="0"/>
          </a:xfrm>
          <a:prstGeom prst="straightConnector1">
            <a:avLst/>
          </a:prstGeom>
          <a:noFill/>
          <a:ln cap="flat" cmpd="sng" w="25400">
            <a:solidFill>
              <a:schemeClr val="accent3"/>
            </a:solidFill>
            <a:prstDash val="solid"/>
            <a:round/>
            <a:headEnd len="sm" w="sm" type="none"/>
            <a:tailEnd len="sm" w="sm" type="none"/>
          </a:ln>
          <a:effectLst>
            <a:outerShdw blurRad="40000" rotWithShape="0" dir="5400000" dist="20000">
              <a:srgbClr val="000000">
                <a:alpha val="37647"/>
              </a:srgbClr>
            </a:outerShdw>
          </a:effectLst>
        </p:spPr>
      </p:cxnSp>
      <p:cxnSp>
        <p:nvCxnSpPr>
          <p:cNvPr id="219" name="Google Shape;219;p7"/>
          <p:cNvCxnSpPr/>
          <p:nvPr/>
        </p:nvCxnSpPr>
        <p:spPr>
          <a:xfrm>
            <a:off x="2086377" y="3416373"/>
            <a:ext cx="953037" cy="0"/>
          </a:xfrm>
          <a:prstGeom prst="straightConnector1">
            <a:avLst/>
          </a:prstGeom>
          <a:noFill/>
          <a:ln cap="flat" cmpd="sng" w="25400">
            <a:solidFill>
              <a:schemeClr val="accent3"/>
            </a:solidFill>
            <a:prstDash val="solid"/>
            <a:round/>
            <a:headEnd len="sm" w="sm" type="none"/>
            <a:tailEnd len="sm" w="sm" type="none"/>
          </a:ln>
          <a:effectLst>
            <a:outerShdw blurRad="40000" rotWithShape="0" dir="5400000" dist="20000">
              <a:srgbClr val="000000">
                <a:alpha val="37647"/>
              </a:srgbClr>
            </a:outerShdw>
          </a:effectLst>
        </p:spPr>
      </p:cxnSp>
      <p:cxnSp>
        <p:nvCxnSpPr>
          <p:cNvPr id="220" name="Google Shape;220;p7"/>
          <p:cNvCxnSpPr/>
          <p:nvPr/>
        </p:nvCxnSpPr>
        <p:spPr>
          <a:xfrm>
            <a:off x="2073498" y="4830870"/>
            <a:ext cx="940158" cy="0"/>
          </a:xfrm>
          <a:prstGeom prst="straightConnector1">
            <a:avLst/>
          </a:prstGeom>
          <a:noFill/>
          <a:ln cap="flat" cmpd="sng" w="25400">
            <a:solidFill>
              <a:schemeClr val="accent3"/>
            </a:solidFill>
            <a:prstDash val="solid"/>
            <a:round/>
            <a:headEnd len="sm" w="sm" type="none"/>
            <a:tailEnd len="sm" w="sm" type="none"/>
          </a:ln>
          <a:effectLst>
            <a:outerShdw blurRad="40000" rotWithShape="0" dir="5400000" dist="20000">
              <a:srgbClr val="000000">
                <a:alpha val="37647"/>
              </a:srgbClr>
            </a:outerShdw>
          </a:effectLst>
        </p:spPr>
      </p:cxnSp>
      <p:cxnSp>
        <p:nvCxnSpPr>
          <p:cNvPr id="221" name="Google Shape;221;p7"/>
          <p:cNvCxnSpPr/>
          <p:nvPr/>
        </p:nvCxnSpPr>
        <p:spPr>
          <a:xfrm>
            <a:off x="2086377" y="5912695"/>
            <a:ext cx="940158" cy="0"/>
          </a:xfrm>
          <a:prstGeom prst="straightConnector1">
            <a:avLst/>
          </a:prstGeom>
          <a:noFill/>
          <a:ln cap="flat" cmpd="sng" w="25400">
            <a:solidFill>
              <a:schemeClr val="accent3"/>
            </a:solidFill>
            <a:prstDash val="solid"/>
            <a:round/>
            <a:headEnd len="sm" w="sm" type="none"/>
            <a:tailEnd len="sm" w="sm" type="none"/>
          </a:ln>
          <a:effectLst>
            <a:outerShdw blurRad="40000" rotWithShape="0" dir="5400000" dist="20000">
              <a:srgbClr val="000000">
                <a:alpha val="37647"/>
              </a:srgbClr>
            </a:outerShdw>
          </a:effectLst>
        </p:spPr>
      </p:cxnSp>
      <p:sp>
        <p:nvSpPr>
          <p:cNvPr id="222" name="Google Shape;222;p7"/>
          <p:cNvSpPr txBox="1"/>
          <p:nvPr/>
        </p:nvSpPr>
        <p:spPr>
          <a:xfrm>
            <a:off x="2147202" y="1404651"/>
            <a:ext cx="1915125"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000">
                <a:solidFill>
                  <a:srgbClr val="002060"/>
                </a:solidFill>
                <a:latin typeface="Roboto Condensed"/>
                <a:ea typeface="Roboto Condensed"/>
                <a:cs typeface="Roboto Condensed"/>
                <a:sym typeface="Roboto Condensed"/>
              </a:rPr>
              <a:t>&lt;html&gt;</a:t>
            </a:r>
            <a:endParaRPr sz="3000">
              <a:solidFill>
                <a:srgbClr val="002060"/>
              </a:solidFill>
              <a:latin typeface="Roboto Condensed"/>
              <a:ea typeface="Roboto Condensed"/>
              <a:cs typeface="Roboto Condensed"/>
              <a:sym typeface="Roboto Condensed"/>
            </a:endParaRPr>
          </a:p>
        </p:txBody>
      </p:sp>
      <p:sp>
        <p:nvSpPr>
          <p:cNvPr id="223" name="Google Shape;223;p7"/>
          <p:cNvSpPr txBox="1"/>
          <p:nvPr/>
        </p:nvSpPr>
        <p:spPr>
          <a:xfrm>
            <a:off x="3179165" y="2097953"/>
            <a:ext cx="2026509"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000">
                <a:solidFill>
                  <a:srgbClr val="002060"/>
                </a:solidFill>
                <a:latin typeface="Roboto Condensed"/>
                <a:ea typeface="Roboto Condensed"/>
                <a:cs typeface="Roboto Condensed"/>
                <a:sym typeface="Roboto Condensed"/>
              </a:rPr>
              <a:t>&lt;head&gt;</a:t>
            </a:r>
            <a:endParaRPr sz="3000">
              <a:solidFill>
                <a:srgbClr val="002060"/>
              </a:solidFill>
              <a:latin typeface="Roboto Condensed"/>
              <a:ea typeface="Roboto Condensed"/>
              <a:cs typeface="Roboto Condensed"/>
              <a:sym typeface="Roboto Condensed"/>
            </a:endParaRPr>
          </a:p>
        </p:txBody>
      </p:sp>
      <p:sp>
        <p:nvSpPr>
          <p:cNvPr id="224" name="Google Shape;224;p7"/>
          <p:cNvSpPr txBox="1"/>
          <p:nvPr/>
        </p:nvSpPr>
        <p:spPr>
          <a:xfrm>
            <a:off x="3187867" y="3139374"/>
            <a:ext cx="1614385"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000">
                <a:solidFill>
                  <a:srgbClr val="002060"/>
                </a:solidFill>
                <a:latin typeface="Roboto Condensed"/>
                <a:ea typeface="Roboto Condensed"/>
                <a:cs typeface="Roboto Condensed"/>
                <a:sym typeface="Roboto Condensed"/>
              </a:rPr>
              <a:t>&lt;/head&gt;</a:t>
            </a:r>
            <a:endParaRPr sz="3000">
              <a:solidFill>
                <a:srgbClr val="002060"/>
              </a:solidFill>
              <a:latin typeface="Roboto Condensed"/>
              <a:ea typeface="Roboto Condensed"/>
              <a:cs typeface="Roboto Condensed"/>
              <a:sym typeface="Roboto Condensed"/>
            </a:endParaRPr>
          </a:p>
        </p:txBody>
      </p:sp>
      <p:sp>
        <p:nvSpPr>
          <p:cNvPr id="225" name="Google Shape;225;p7"/>
          <p:cNvSpPr txBox="1"/>
          <p:nvPr/>
        </p:nvSpPr>
        <p:spPr>
          <a:xfrm>
            <a:off x="3195873" y="4553871"/>
            <a:ext cx="2034862"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000">
                <a:solidFill>
                  <a:srgbClr val="002060"/>
                </a:solidFill>
                <a:latin typeface="Roboto Condensed"/>
                <a:ea typeface="Roboto Condensed"/>
                <a:cs typeface="Roboto Condensed"/>
                <a:sym typeface="Roboto Condensed"/>
              </a:rPr>
              <a:t>&lt;body&gt;</a:t>
            </a:r>
            <a:endParaRPr sz="3000">
              <a:solidFill>
                <a:srgbClr val="002060"/>
              </a:solidFill>
              <a:latin typeface="Roboto Condensed"/>
              <a:ea typeface="Roboto Condensed"/>
              <a:cs typeface="Roboto Condensed"/>
              <a:sym typeface="Roboto Condensed"/>
            </a:endParaRPr>
          </a:p>
        </p:txBody>
      </p:sp>
      <p:sp>
        <p:nvSpPr>
          <p:cNvPr id="226" name="Google Shape;226;p7"/>
          <p:cNvSpPr txBox="1"/>
          <p:nvPr/>
        </p:nvSpPr>
        <p:spPr>
          <a:xfrm>
            <a:off x="3177249" y="5536565"/>
            <a:ext cx="1815921"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000">
                <a:solidFill>
                  <a:srgbClr val="002060"/>
                </a:solidFill>
                <a:latin typeface="Roboto Condensed"/>
                <a:ea typeface="Roboto Condensed"/>
                <a:cs typeface="Roboto Condensed"/>
                <a:sym typeface="Roboto Condensed"/>
              </a:rPr>
              <a:t>&lt;/body&gt;</a:t>
            </a:r>
            <a:endParaRPr sz="3000">
              <a:solidFill>
                <a:srgbClr val="002060"/>
              </a:solidFill>
              <a:latin typeface="Roboto Condensed"/>
              <a:ea typeface="Roboto Condensed"/>
              <a:cs typeface="Roboto Condensed"/>
              <a:sym typeface="Roboto Condensed"/>
            </a:endParaRPr>
          </a:p>
        </p:txBody>
      </p:sp>
      <p:sp>
        <p:nvSpPr>
          <p:cNvPr id="227" name="Google Shape;227;p7"/>
          <p:cNvSpPr txBox="1"/>
          <p:nvPr/>
        </p:nvSpPr>
        <p:spPr>
          <a:xfrm>
            <a:off x="2176527" y="6090446"/>
            <a:ext cx="1818533"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000">
                <a:solidFill>
                  <a:srgbClr val="002060"/>
                </a:solidFill>
                <a:latin typeface="Roboto Condensed"/>
                <a:ea typeface="Roboto Condensed"/>
                <a:cs typeface="Roboto Condensed"/>
                <a:sym typeface="Roboto Condensed"/>
              </a:rPr>
              <a:t>&lt;/html&gt;</a:t>
            </a:r>
            <a:endParaRPr sz="3000">
              <a:solidFill>
                <a:srgbClr val="002060"/>
              </a:solidFill>
              <a:latin typeface="Roboto Condensed"/>
              <a:ea typeface="Roboto Condensed"/>
              <a:cs typeface="Roboto Condensed"/>
              <a:sym typeface="Roboto Condensed"/>
            </a:endParaRPr>
          </a:p>
        </p:txBody>
      </p:sp>
      <p:sp>
        <p:nvSpPr>
          <p:cNvPr id="228" name="Google Shape;228;p7"/>
          <p:cNvSpPr txBox="1"/>
          <p:nvPr/>
        </p:nvSpPr>
        <p:spPr>
          <a:xfrm>
            <a:off x="6094659" y="1570829"/>
            <a:ext cx="5162683" cy="51398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u="sng">
                <a:solidFill>
                  <a:schemeClr val="dk1"/>
                </a:solidFill>
                <a:latin typeface="Roboto Condensed"/>
                <a:ea typeface="Roboto Condensed"/>
                <a:cs typeface="Roboto Condensed"/>
                <a:sym typeface="Roboto Condensed"/>
              </a:rPr>
              <a:t>&lt;!DOCTYPE html&gt;: </a:t>
            </a:r>
            <a:endParaRPr/>
          </a:p>
          <a:p>
            <a:pPr indent="0" lvl="0" marL="0" marR="0" rtl="0" algn="l">
              <a:spcBef>
                <a:spcPts val="0"/>
              </a:spcBef>
              <a:spcAft>
                <a:spcPts val="0"/>
              </a:spcAft>
              <a:buNone/>
            </a:pPr>
            <a:r>
              <a:t/>
            </a:r>
            <a:endParaRPr b="1" sz="2000" u="sng">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rPr lang="en-US" sz="2400">
                <a:solidFill>
                  <a:schemeClr val="dk1"/>
                </a:solidFill>
                <a:latin typeface="Roboto Condensed"/>
                <a:ea typeface="Roboto Condensed"/>
                <a:cs typeface="Roboto Condensed"/>
                <a:sym typeface="Roboto Condensed"/>
              </a:rPr>
              <a:t>The &lt;!DOCTYPE&gt; declaration must be the very first thing in your HTML document, before the &lt;html&gt; tag.</a:t>
            </a:r>
            <a:endParaRPr/>
          </a:p>
          <a:p>
            <a:pPr indent="0" lvl="0" marL="0" marR="0" rtl="0" algn="l">
              <a:spcBef>
                <a:spcPts val="0"/>
              </a:spcBef>
              <a:spcAft>
                <a:spcPts val="0"/>
              </a:spcAft>
              <a:buNone/>
            </a:pPr>
            <a:r>
              <a:rPr lang="en-US" sz="2400">
                <a:solidFill>
                  <a:schemeClr val="dk1"/>
                </a:solidFill>
                <a:latin typeface="Roboto Condensed"/>
                <a:ea typeface="Roboto Condensed"/>
                <a:cs typeface="Roboto Condensed"/>
                <a:sym typeface="Roboto Condensed"/>
              </a:rPr>
              <a:t>The &lt;!DOCTYPE&gt; declaration is not an HTML tag; it is an instruction to the web browser about what version of HTML the page is written in.</a:t>
            </a:r>
            <a:endParaRPr/>
          </a:p>
          <a:p>
            <a:pPr indent="0" lvl="0" marL="0" marR="0" rtl="0" algn="l">
              <a:spcBef>
                <a:spcPts val="0"/>
              </a:spcBef>
              <a:spcAft>
                <a:spcPts val="0"/>
              </a:spcAft>
              <a:buNone/>
            </a:pPr>
            <a:r>
              <a:rPr lang="en-US" sz="2400">
                <a:solidFill>
                  <a:schemeClr val="dk1"/>
                </a:solidFill>
                <a:latin typeface="Roboto Condensed"/>
                <a:ea typeface="Roboto Condensed"/>
                <a:cs typeface="Roboto Condensed"/>
                <a:sym typeface="Roboto Condensed"/>
              </a:rPr>
              <a:t>In HTML 4.01, the declaration is</a:t>
            </a:r>
            <a:endParaRPr sz="24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rPr lang="en-US" sz="2400">
                <a:solidFill>
                  <a:schemeClr val="dk1"/>
                </a:solidFill>
                <a:latin typeface="Roboto Condensed"/>
                <a:ea typeface="Roboto Condensed"/>
                <a:cs typeface="Roboto Condensed"/>
                <a:sym typeface="Roboto Condensed"/>
              </a:rPr>
              <a:t> &lt;!DOCTYPE&gt;</a:t>
            </a:r>
            <a:endParaRPr/>
          </a:p>
          <a:p>
            <a:pPr indent="0" lvl="0" marL="0" marR="0" rtl="0" algn="l">
              <a:spcBef>
                <a:spcPts val="0"/>
              </a:spcBef>
              <a:spcAft>
                <a:spcPts val="0"/>
              </a:spcAft>
              <a:buNone/>
            </a:pPr>
            <a:r>
              <a:rPr lang="en-US" sz="2400">
                <a:solidFill>
                  <a:schemeClr val="dk1"/>
                </a:solidFill>
                <a:latin typeface="Roboto Condensed"/>
                <a:ea typeface="Roboto Condensed"/>
                <a:cs typeface="Roboto Condensed"/>
                <a:sym typeface="Roboto Condensed"/>
              </a:rPr>
              <a:t>In HTML5. the declaration is &lt;!DOCTYPE html&gt;</a:t>
            </a:r>
            <a:endParaRPr/>
          </a:p>
          <a:p>
            <a:pPr indent="0" lvl="0" marL="0" marR="0" rtl="0" algn="l">
              <a:spcBef>
                <a:spcPts val="0"/>
              </a:spcBef>
              <a:spcAft>
                <a:spcPts val="0"/>
              </a:spcAft>
              <a:buNone/>
            </a:pPr>
            <a:r>
              <a:t/>
            </a:r>
            <a:endParaRPr b="1" sz="2000" u="sng">
              <a:solidFill>
                <a:schemeClr val="dk1"/>
              </a:solidFill>
              <a:latin typeface="Roboto Condensed"/>
              <a:ea typeface="Roboto Condensed"/>
              <a:cs typeface="Roboto Condensed"/>
              <a:sym typeface="Roboto Condensed"/>
            </a:endParaRPr>
          </a:p>
        </p:txBody>
      </p:sp>
      <p:cxnSp>
        <p:nvCxnSpPr>
          <p:cNvPr id="229" name="Google Shape;229;p7"/>
          <p:cNvCxnSpPr/>
          <p:nvPr/>
        </p:nvCxnSpPr>
        <p:spPr>
          <a:xfrm rot="10800000">
            <a:off x="759853" y="1140761"/>
            <a:ext cx="0" cy="467435"/>
          </a:xfrm>
          <a:prstGeom prst="straightConnector1">
            <a:avLst/>
          </a:prstGeom>
          <a:noFill/>
          <a:ln cap="flat" cmpd="sng" w="25400">
            <a:solidFill>
              <a:schemeClr val="accent3"/>
            </a:solidFill>
            <a:prstDash val="solid"/>
            <a:round/>
            <a:headEnd len="sm" w="sm" type="none"/>
            <a:tailEnd len="sm" w="sm" type="none"/>
          </a:ln>
          <a:effectLst>
            <a:outerShdw blurRad="40000" rotWithShape="0" dir="5400000" dist="20000">
              <a:srgbClr val="000000">
                <a:alpha val="37647"/>
              </a:srgbClr>
            </a:outerShdw>
          </a:effectLst>
        </p:spPr>
      </p:cxnSp>
      <p:cxnSp>
        <p:nvCxnSpPr>
          <p:cNvPr id="230" name="Google Shape;230;p7"/>
          <p:cNvCxnSpPr/>
          <p:nvPr/>
        </p:nvCxnSpPr>
        <p:spPr>
          <a:xfrm>
            <a:off x="759853" y="1140761"/>
            <a:ext cx="463640" cy="0"/>
          </a:xfrm>
          <a:prstGeom prst="straightConnector1">
            <a:avLst/>
          </a:prstGeom>
          <a:noFill/>
          <a:ln cap="flat" cmpd="sng" w="25400">
            <a:solidFill>
              <a:schemeClr val="accent3"/>
            </a:solidFill>
            <a:prstDash val="solid"/>
            <a:round/>
            <a:headEnd len="sm" w="sm" type="none"/>
            <a:tailEnd len="sm" w="sm" type="none"/>
          </a:ln>
          <a:effectLst>
            <a:outerShdw blurRad="40000" rotWithShape="0" dir="5400000" dist="20000">
              <a:srgbClr val="000000">
                <a:alpha val="37647"/>
              </a:srgbClr>
            </a:outerShdw>
          </a:effectLst>
        </p:spPr>
      </p:cxnSp>
      <p:sp>
        <p:nvSpPr>
          <p:cNvPr id="231" name="Google Shape;231;p7"/>
          <p:cNvSpPr txBox="1"/>
          <p:nvPr/>
        </p:nvSpPr>
        <p:spPr>
          <a:xfrm>
            <a:off x="1313645" y="850770"/>
            <a:ext cx="3201004"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000">
                <a:solidFill>
                  <a:srgbClr val="002060"/>
                </a:solidFill>
                <a:latin typeface="Roboto Condensed"/>
                <a:ea typeface="Roboto Condensed"/>
                <a:cs typeface="Roboto Condensed"/>
                <a:sym typeface="Roboto Condensed"/>
              </a:rPr>
              <a:t>&lt;!DOCTYPE html&gt;</a:t>
            </a:r>
            <a:endParaRPr sz="3000">
              <a:solidFill>
                <a:srgbClr val="002060"/>
              </a:solidFill>
              <a:latin typeface="Roboto Condensed"/>
              <a:ea typeface="Roboto Condensed"/>
              <a:cs typeface="Roboto Condensed"/>
              <a:sym typeface="Roboto Condensed"/>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8"/>
          <p:cNvSpPr txBox="1"/>
          <p:nvPr>
            <p:ph type="title"/>
          </p:nvPr>
        </p:nvSpPr>
        <p:spPr>
          <a:xfrm>
            <a:off x="3" y="37720"/>
            <a:ext cx="6730423" cy="574453"/>
          </a:xfrm>
          <a:prstGeom prst="rect">
            <a:avLst/>
          </a:prstGeom>
          <a:noFill/>
          <a:ln>
            <a:noFill/>
          </a:ln>
        </p:spPr>
        <p:txBody>
          <a:bodyPr anchorCtr="0" anchor="ctr" bIns="0" lIns="108000" spcFirstLastPara="1" rIns="0" wrap="square" tIns="0">
            <a:spAutoFit/>
          </a:bodyPr>
          <a:lstStyle/>
          <a:p>
            <a:pPr indent="0" lvl="0" marL="0" rtl="0" algn="l">
              <a:lnSpc>
                <a:spcPct val="100000"/>
              </a:lnSpc>
              <a:spcBef>
                <a:spcPts val="0"/>
              </a:spcBef>
              <a:spcAft>
                <a:spcPts val="0"/>
              </a:spcAft>
              <a:buSzPts val="2000"/>
              <a:buNone/>
            </a:pPr>
            <a:r>
              <a:rPr lang="en-US"/>
              <a:t>4. Basic Tags</a:t>
            </a:r>
            <a:endParaRPr/>
          </a:p>
        </p:txBody>
      </p:sp>
      <p:sp>
        <p:nvSpPr>
          <p:cNvPr id="237" name="Google Shape;237;p8"/>
          <p:cNvSpPr txBox="1"/>
          <p:nvPr>
            <p:ph idx="12" type="sldNum"/>
          </p:nvPr>
        </p:nvSpPr>
        <p:spPr>
          <a:xfrm>
            <a:off x="11241511" y="6461580"/>
            <a:ext cx="806636" cy="415777"/>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800"/>
              <a:buFont typeface="Roboto Condensed"/>
              <a:buNone/>
            </a:pPr>
            <a:fld id="{00000000-1234-1234-1234-123412341234}" type="slidenum">
              <a:rPr lang="en-US"/>
              <a:t>‹#›</a:t>
            </a:fld>
            <a:endParaRPr/>
          </a:p>
        </p:txBody>
      </p:sp>
      <p:graphicFrame>
        <p:nvGraphicFramePr>
          <p:cNvPr id="238" name="Google Shape;238;p8"/>
          <p:cNvGraphicFramePr/>
          <p:nvPr/>
        </p:nvGraphicFramePr>
        <p:xfrm>
          <a:off x="2167423" y="1388978"/>
          <a:ext cx="3000000" cy="3000000"/>
        </p:xfrm>
        <a:graphic>
          <a:graphicData uri="http://schemas.openxmlformats.org/drawingml/2006/table">
            <a:tbl>
              <a:tblPr bandRow="1" firstRow="1">
                <a:noFill/>
                <a:tableStyleId>{3A0CE309-FDD8-4CCB-9271-C2D1E7A6EF1F}</a:tableStyleId>
              </a:tblPr>
              <a:tblGrid>
                <a:gridCol w="2335300"/>
                <a:gridCol w="5792700"/>
              </a:tblGrid>
              <a:tr h="468300">
                <a:tc>
                  <a:txBody>
                    <a:bodyPr/>
                    <a:lstStyle/>
                    <a:p>
                      <a:pPr indent="0" lvl="0" marL="0" marR="0" rtl="0" algn="l">
                        <a:lnSpc>
                          <a:spcPct val="100000"/>
                        </a:lnSpc>
                        <a:spcBef>
                          <a:spcPts val="0"/>
                        </a:spcBef>
                        <a:spcAft>
                          <a:spcPts val="0"/>
                        </a:spcAft>
                        <a:buNone/>
                      </a:pPr>
                      <a:r>
                        <a:rPr b="1" lang="en-US" sz="2800" u="none" cap="none" strike="noStrike">
                          <a:latin typeface="Roboto Condensed"/>
                          <a:ea typeface="Roboto Condensed"/>
                          <a:cs typeface="Roboto Condensed"/>
                          <a:sym typeface="Roboto Condensed"/>
                        </a:rPr>
                        <a:t>Tag</a:t>
                      </a:r>
                      <a:endParaRPr b="1" sz="2800" u="none" cap="none" strike="noStrike">
                        <a:latin typeface="Roboto Condensed"/>
                        <a:ea typeface="Roboto Condensed"/>
                        <a:cs typeface="Roboto Condensed"/>
                        <a:sym typeface="Roboto Condensed"/>
                      </a:endParaRPr>
                    </a:p>
                  </a:txBody>
                  <a:tcPr marT="45725" marB="45725" marR="91450" marL="91450">
                    <a:solidFill>
                      <a:srgbClr val="ADCCE5"/>
                    </a:solidFill>
                  </a:tcPr>
                </a:tc>
                <a:tc>
                  <a:txBody>
                    <a:bodyPr/>
                    <a:lstStyle/>
                    <a:p>
                      <a:pPr indent="0" lvl="0" marL="0" marR="0" rtl="0" algn="l">
                        <a:lnSpc>
                          <a:spcPct val="100000"/>
                        </a:lnSpc>
                        <a:spcBef>
                          <a:spcPts val="0"/>
                        </a:spcBef>
                        <a:spcAft>
                          <a:spcPts val="0"/>
                        </a:spcAft>
                        <a:buNone/>
                      </a:pPr>
                      <a:r>
                        <a:rPr b="1" lang="en-US" sz="2800" u="none" cap="none" strike="noStrike">
                          <a:latin typeface="Roboto Condensed"/>
                          <a:ea typeface="Roboto Condensed"/>
                          <a:cs typeface="Roboto Condensed"/>
                          <a:sym typeface="Roboto Condensed"/>
                        </a:rPr>
                        <a:t>Description</a:t>
                      </a:r>
                      <a:endParaRPr b="1" sz="2800" u="none" cap="none" strike="noStrike">
                        <a:latin typeface="Roboto Condensed"/>
                        <a:ea typeface="Roboto Condensed"/>
                        <a:cs typeface="Roboto Condensed"/>
                        <a:sym typeface="Roboto Condensed"/>
                      </a:endParaRPr>
                    </a:p>
                  </a:txBody>
                  <a:tcPr marT="45725" marB="45725" marR="91450" marL="91450">
                    <a:solidFill>
                      <a:srgbClr val="ADCCE5"/>
                    </a:solidFill>
                  </a:tcPr>
                </a:tc>
              </a:tr>
              <a:tr h="535625">
                <a:tc>
                  <a:txBody>
                    <a:bodyPr/>
                    <a:lstStyle/>
                    <a:p>
                      <a:pPr indent="0" lvl="0" marL="0" marR="0" rtl="0" algn="l">
                        <a:lnSpc>
                          <a:spcPct val="100000"/>
                        </a:lnSpc>
                        <a:spcBef>
                          <a:spcPts val="0"/>
                        </a:spcBef>
                        <a:spcAft>
                          <a:spcPts val="0"/>
                        </a:spcAft>
                        <a:buNone/>
                      </a:pPr>
                      <a:r>
                        <a:rPr lang="en-US" sz="2400" u="none" cap="none" strike="noStrike"/>
                        <a:t>&lt;html&gt;</a:t>
                      </a:r>
                      <a:endParaRPr sz="2400" u="none" cap="none" strike="noStrike">
                        <a:latin typeface="Roboto Condensed"/>
                        <a:ea typeface="Roboto Condensed"/>
                        <a:cs typeface="Roboto Condensed"/>
                        <a:sym typeface="Roboto Condensed"/>
                      </a:endParaRPr>
                    </a:p>
                  </a:txBody>
                  <a:tcPr marT="45725" marB="45725" marR="91450" marL="91450"/>
                </a:tc>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This</a:t>
                      </a:r>
                      <a:r>
                        <a:rPr lang="en-US" sz="2200" u="none" cap="none" strike="noStrike">
                          <a:latin typeface="Roboto Condensed"/>
                          <a:ea typeface="Roboto Condensed"/>
                          <a:cs typeface="Roboto Condensed"/>
                          <a:sym typeface="Roboto Condensed"/>
                        </a:rPr>
                        <a:t> tag encloses the complete HTML document</a:t>
                      </a:r>
                      <a:endParaRPr sz="2200" u="none" cap="none" strike="noStrike">
                        <a:latin typeface="Roboto Condensed"/>
                        <a:ea typeface="Roboto Condensed"/>
                        <a:cs typeface="Roboto Condensed"/>
                        <a:sym typeface="Roboto Condensed"/>
                      </a:endParaRPr>
                    </a:p>
                  </a:txBody>
                  <a:tcPr marT="45725" marB="45725" marR="91450" marL="91450"/>
                </a:tc>
              </a:tr>
              <a:tr h="808875">
                <a:tc>
                  <a:txBody>
                    <a:bodyPr/>
                    <a:lstStyle/>
                    <a:p>
                      <a:pPr indent="0" lvl="0" marL="0" marR="0" rtl="0" algn="l">
                        <a:lnSpc>
                          <a:spcPct val="100000"/>
                        </a:lnSpc>
                        <a:spcBef>
                          <a:spcPts val="0"/>
                        </a:spcBef>
                        <a:spcAft>
                          <a:spcPts val="0"/>
                        </a:spcAft>
                        <a:buNone/>
                      </a:pPr>
                      <a:r>
                        <a:rPr lang="en-US" sz="2400" u="none" cap="none" strike="noStrike"/>
                        <a:t>&lt;head&gt;</a:t>
                      </a:r>
                      <a:endParaRPr sz="2400" u="none" cap="none" strike="noStrike">
                        <a:latin typeface="Roboto Condensed"/>
                        <a:ea typeface="Roboto Condensed"/>
                        <a:cs typeface="Roboto Condensed"/>
                        <a:sym typeface="Roboto Condensed"/>
                      </a:endParaRPr>
                    </a:p>
                  </a:txBody>
                  <a:tcPr marT="45725" marB="45725" marR="91450" marL="91450"/>
                </a:tc>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This tag represents</a:t>
                      </a:r>
                      <a:r>
                        <a:rPr lang="en-US" sz="2200" u="none" cap="none" strike="noStrike">
                          <a:latin typeface="Roboto Condensed"/>
                          <a:ea typeface="Roboto Condensed"/>
                          <a:cs typeface="Roboto Condensed"/>
                          <a:sym typeface="Roboto Condensed"/>
                        </a:rPr>
                        <a:t> the documents header which can keep other HTML tags like &lt;title&gt;, &lt;link&gt;….etc.</a:t>
                      </a:r>
                      <a:endParaRPr/>
                    </a:p>
                  </a:txBody>
                  <a:tcPr marT="45725" marB="45725" marR="91450" marL="91450"/>
                </a:tc>
              </a:tr>
              <a:tr h="808875">
                <a:tc>
                  <a:txBody>
                    <a:bodyPr/>
                    <a:lstStyle/>
                    <a:p>
                      <a:pPr indent="0" lvl="0" marL="0" marR="0" rtl="0" algn="l">
                        <a:lnSpc>
                          <a:spcPct val="100000"/>
                        </a:lnSpc>
                        <a:spcBef>
                          <a:spcPts val="0"/>
                        </a:spcBef>
                        <a:spcAft>
                          <a:spcPts val="0"/>
                        </a:spcAft>
                        <a:buNone/>
                      </a:pPr>
                      <a:r>
                        <a:rPr lang="en-US" sz="2400" u="none" cap="none" strike="noStrike"/>
                        <a:t>&lt;body&gt;</a:t>
                      </a:r>
                      <a:endParaRPr sz="2400" u="none" cap="none" strike="noStrike">
                        <a:latin typeface="Roboto Condensed"/>
                        <a:ea typeface="Roboto Condensed"/>
                        <a:cs typeface="Roboto Condensed"/>
                        <a:sym typeface="Roboto Condensed"/>
                      </a:endParaRPr>
                    </a:p>
                  </a:txBody>
                  <a:tcPr marT="45725" marB="45725" marR="91450" marL="91450"/>
                </a:tc>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This tag represents the document body</a:t>
                      </a:r>
                      <a:r>
                        <a:rPr lang="en-US" sz="2200" u="none" cap="none" strike="noStrike">
                          <a:latin typeface="Roboto Condensed"/>
                          <a:ea typeface="Roboto Condensed"/>
                          <a:cs typeface="Roboto Condensed"/>
                          <a:sym typeface="Roboto Condensed"/>
                        </a:rPr>
                        <a:t> which keeps other HTML tags like &lt;h1&gt;, &lt;p&gt;…..etc.</a:t>
                      </a:r>
                      <a:endParaRPr sz="2200" u="none" cap="none" strike="noStrike">
                        <a:latin typeface="Roboto Condensed"/>
                        <a:ea typeface="Roboto Condensed"/>
                        <a:cs typeface="Roboto Condensed"/>
                        <a:sym typeface="Roboto Condensed"/>
                      </a:endParaRPr>
                    </a:p>
                  </a:txBody>
                  <a:tcPr marT="45725" marB="45725" marR="91450" marL="91450"/>
                </a:tc>
              </a:tr>
              <a:tr h="510875">
                <a:tc>
                  <a:txBody>
                    <a:bodyPr/>
                    <a:lstStyle/>
                    <a:p>
                      <a:pPr indent="0" lvl="0" marL="0" marR="0" rtl="0" algn="l">
                        <a:lnSpc>
                          <a:spcPct val="100000"/>
                        </a:lnSpc>
                        <a:spcBef>
                          <a:spcPts val="0"/>
                        </a:spcBef>
                        <a:spcAft>
                          <a:spcPts val="0"/>
                        </a:spcAft>
                        <a:buNone/>
                      </a:pPr>
                      <a:r>
                        <a:rPr lang="en-US" sz="2400" u="none" cap="none" strike="noStrike"/>
                        <a:t>&lt;h1&gt; to&lt;h6&gt;</a:t>
                      </a:r>
                      <a:endParaRPr sz="2400" u="none" cap="none" strike="noStrike">
                        <a:latin typeface="Roboto Condensed"/>
                        <a:ea typeface="Roboto Condensed"/>
                        <a:cs typeface="Roboto Condensed"/>
                        <a:sym typeface="Roboto Condensed"/>
                      </a:endParaRPr>
                    </a:p>
                  </a:txBody>
                  <a:tcPr marT="45725" marB="45725" marR="91450" marL="91450"/>
                </a:tc>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Defines</a:t>
                      </a:r>
                      <a:r>
                        <a:rPr lang="en-US" sz="2200" u="none" cap="none" strike="noStrike">
                          <a:latin typeface="Roboto Condensed"/>
                          <a:ea typeface="Roboto Condensed"/>
                          <a:cs typeface="Roboto Condensed"/>
                          <a:sym typeface="Roboto Condensed"/>
                        </a:rPr>
                        <a:t> header 1 to header 6</a:t>
                      </a:r>
                      <a:endParaRPr sz="2200" u="none" cap="none" strike="noStrike">
                        <a:latin typeface="Roboto Condensed"/>
                        <a:ea typeface="Roboto Condensed"/>
                        <a:cs typeface="Roboto Condensed"/>
                        <a:sym typeface="Roboto Condensed"/>
                      </a:endParaRPr>
                    </a:p>
                  </a:txBody>
                  <a:tcPr marT="45725" marB="45725" marR="91450" marL="91450"/>
                </a:tc>
              </a:tr>
              <a:tr h="539250">
                <a:tc>
                  <a:txBody>
                    <a:bodyPr/>
                    <a:lstStyle/>
                    <a:p>
                      <a:pPr indent="0" lvl="0" marL="0" marR="0" rtl="0" algn="l">
                        <a:lnSpc>
                          <a:spcPct val="100000"/>
                        </a:lnSpc>
                        <a:spcBef>
                          <a:spcPts val="0"/>
                        </a:spcBef>
                        <a:spcAft>
                          <a:spcPts val="0"/>
                        </a:spcAft>
                        <a:buNone/>
                      </a:pPr>
                      <a:r>
                        <a:rPr lang="en-US" sz="2400" u="none" cap="none" strike="noStrike"/>
                        <a:t>&lt;p&gt;</a:t>
                      </a:r>
                      <a:endParaRPr sz="2400" u="none" cap="none" strike="noStrike">
                        <a:latin typeface="Roboto Condensed"/>
                        <a:ea typeface="Roboto Condensed"/>
                        <a:cs typeface="Roboto Condensed"/>
                        <a:sym typeface="Roboto Condensed"/>
                      </a:endParaRPr>
                    </a:p>
                  </a:txBody>
                  <a:tcPr marT="45725" marB="45725" marR="91450" marL="91450"/>
                </a:tc>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Defines the paragraph</a:t>
                      </a:r>
                      <a:endParaRPr sz="2200" u="none" cap="none" strike="noStrike">
                        <a:latin typeface="Roboto Condensed"/>
                        <a:ea typeface="Roboto Condensed"/>
                        <a:cs typeface="Roboto Condensed"/>
                        <a:sym typeface="Roboto Condensed"/>
                      </a:endParaRPr>
                    </a:p>
                  </a:txBody>
                  <a:tcPr marT="45725" marB="45725" marR="91450" marL="91450"/>
                </a:tc>
              </a:tr>
              <a:tr h="539250">
                <a:tc>
                  <a:txBody>
                    <a:bodyPr/>
                    <a:lstStyle/>
                    <a:p>
                      <a:pPr indent="0" lvl="0" marL="0" marR="0" rtl="0" algn="l">
                        <a:lnSpc>
                          <a:spcPct val="100000"/>
                        </a:lnSpc>
                        <a:spcBef>
                          <a:spcPts val="0"/>
                        </a:spcBef>
                        <a:spcAft>
                          <a:spcPts val="0"/>
                        </a:spcAft>
                        <a:buNone/>
                      </a:pPr>
                      <a:r>
                        <a:rPr lang="en-US" sz="2400" u="none" cap="none" strike="noStrike"/>
                        <a:t>&lt;br&gt;</a:t>
                      </a:r>
                      <a:endParaRPr sz="2400" u="none" cap="none" strike="noStrike">
                        <a:latin typeface="Roboto Condensed"/>
                        <a:ea typeface="Roboto Condensed"/>
                        <a:cs typeface="Roboto Condensed"/>
                        <a:sym typeface="Roboto Condensed"/>
                      </a:endParaRPr>
                    </a:p>
                  </a:txBody>
                  <a:tcPr marT="45725" marB="45725" marR="91450" marL="91450"/>
                </a:tc>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Inserts</a:t>
                      </a:r>
                      <a:r>
                        <a:rPr lang="en-US" sz="2200" u="none" cap="none" strike="noStrike">
                          <a:latin typeface="Roboto Condensed"/>
                          <a:ea typeface="Roboto Condensed"/>
                          <a:cs typeface="Roboto Condensed"/>
                          <a:sym typeface="Roboto Condensed"/>
                        </a:rPr>
                        <a:t> a single line break</a:t>
                      </a:r>
                      <a:endParaRPr sz="2200" u="none" cap="none" strike="noStrike">
                        <a:latin typeface="Roboto Condensed"/>
                        <a:ea typeface="Roboto Condensed"/>
                        <a:cs typeface="Roboto Condensed"/>
                        <a:sym typeface="Roboto Condensed"/>
                      </a:endParaRPr>
                    </a:p>
                  </a:txBody>
                  <a:tcPr marT="45725" marB="45725" marR="91450" marL="91450"/>
                </a:tc>
              </a:tr>
              <a:tr h="468300">
                <a:tc>
                  <a:txBody>
                    <a:bodyPr/>
                    <a:lstStyle/>
                    <a:p>
                      <a:pPr indent="0" lvl="0" marL="0" marR="0" rtl="0" algn="l">
                        <a:lnSpc>
                          <a:spcPct val="100000"/>
                        </a:lnSpc>
                        <a:spcBef>
                          <a:spcPts val="0"/>
                        </a:spcBef>
                        <a:spcAft>
                          <a:spcPts val="0"/>
                        </a:spcAft>
                        <a:buNone/>
                      </a:pPr>
                      <a:r>
                        <a:rPr lang="en-US" sz="2400" u="none" cap="none" strike="noStrike"/>
                        <a:t>&lt;!--&gt;</a:t>
                      </a:r>
                      <a:endParaRPr sz="2400" u="none" cap="none" strike="noStrike">
                        <a:latin typeface="Roboto Condensed"/>
                        <a:ea typeface="Roboto Condensed"/>
                        <a:cs typeface="Roboto Condensed"/>
                        <a:sym typeface="Roboto Condensed"/>
                      </a:endParaRPr>
                    </a:p>
                  </a:txBody>
                  <a:tcPr marT="45725" marB="45725" marR="91450" marL="91450"/>
                </a:tc>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Defines a comment</a:t>
                      </a:r>
                      <a:endParaRPr sz="2200" u="none" cap="none" strike="noStrike">
                        <a:latin typeface="Roboto Condensed"/>
                        <a:ea typeface="Roboto Condensed"/>
                        <a:cs typeface="Roboto Condensed"/>
                        <a:sym typeface="Roboto Condensed"/>
                      </a:endParaRPr>
                    </a:p>
                  </a:txBody>
                  <a:tcPr marT="45725" marB="45725" marR="91450" marL="91450"/>
                </a:tc>
              </a:tr>
            </a:tbl>
          </a:graphicData>
        </a:graphic>
      </p:graphicFrame>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2" name="Shape 242"/>
        <p:cNvGrpSpPr/>
        <p:nvPr/>
      </p:nvGrpSpPr>
      <p:grpSpPr>
        <a:xfrm>
          <a:off x="0" y="0"/>
          <a:ext cx="0" cy="0"/>
          <a:chOff x="0" y="0"/>
          <a:chExt cx="0" cy="0"/>
        </a:xfrm>
      </p:grpSpPr>
      <p:sp>
        <p:nvSpPr>
          <p:cNvPr id="243" name="Google Shape;243;p9"/>
          <p:cNvSpPr txBox="1"/>
          <p:nvPr>
            <p:ph type="title"/>
          </p:nvPr>
        </p:nvSpPr>
        <p:spPr>
          <a:xfrm>
            <a:off x="3" y="37720"/>
            <a:ext cx="6730423" cy="574453"/>
          </a:xfrm>
          <a:prstGeom prst="rect">
            <a:avLst/>
          </a:prstGeom>
          <a:noFill/>
          <a:ln>
            <a:noFill/>
          </a:ln>
        </p:spPr>
        <p:txBody>
          <a:bodyPr anchorCtr="0" anchor="ctr" bIns="0" lIns="108000" spcFirstLastPara="1" rIns="0" wrap="square" tIns="0">
            <a:spAutoFit/>
          </a:bodyPr>
          <a:lstStyle/>
          <a:p>
            <a:pPr indent="0" lvl="0" marL="0" rtl="0" algn="l">
              <a:lnSpc>
                <a:spcPct val="100000"/>
              </a:lnSpc>
              <a:spcBef>
                <a:spcPts val="0"/>
              </a:spcBef>
              <a:spcAft>
                <a:spcPts val="0"/>
              </a:spcAft>
              <a:buSzPts val="2000"/>
              <a:buNone/>
            </a:pPr>
            <a:r>
              <a:rPr lang="en-US"/>
              <a:t>5. Formatting Tags</a:t>
            </a:r>
            <a:endParaRPr/>
          </a:p>
        </p:txBody>
      </p:sp>
      <p:sp>
        <p:nvSpPr>
          <p:cNvPr id="244" name="Google Shape;244;p9"/>
          <p:cNvSpPr txBox="1"/>
          <p:nvPr>
            <p:ph idx="12" type="sldNum"/>
          </p:nvPr>
        </p:nvSpPr>
        <p:spPr>
          <a:xfrm>
            <a:off x="11241511" y="6461580"/>
            <a:ext cx="806636" cy="415777"/>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800"/>
              <a:buFont typeface="Roboto Condensed"/>
              <a:buNone/>
            </a:pPr>
            <a:fld id="{00000000-1234-1234-1234-123412341234}" type="slidenum">
              <a:rPr lang="en-US"/>
              <a:t>‹#›</a:t>
            </a:fld>
            <a:endParaRPr/>
          </a:p>
        </p:txBody>
      </p:sp>
      <p:graphicFrame>
        <p:nvGraphicFramePr>
          <p:cNvPr id="245" name="Google Shape;245;p9"/>
          <p:cNvGraphicFramePr/>
          <p:nvPr/>
        </p:nvGraphicFramePr>
        <p:xfrm>
          <a:off x="2032000" y="2008140"/>
          <a:ext cx="3000000" cy="3000000"/>
        </p:xfrm>
        <a:graphic>
          <a:graphicData uri="http://schemas.openxmlformats.org/drawingml/2006/table">
            <a:tbl>
              <a:tblPr bandRow="1" firstRow="1">
                <a:noFill/>
                <a:tableStyleId>{3A0CE309-FDD8-4CCB-9271-C2D1E7A6EF1F}</a:tableStyleId>
              </a:tblPr>
              <a:tblGrid>
                <a:gridCol w="2082800"/>
                <a:gridCol w="6068300"/>
              </a:tblGrid>
              <a:tr h="370850">
                <a:tc>
                  <a:txBody>
                    <a:bodyPr/>
                    <a:lstStyle/>
                    <a:p>
                      <a:pPr indent="0" lvl="0" marL="0" marR="0" rtl="0" algn="l">
                        <a:lnSpc>
                          <a:spcPct val="100000"/>
                        </a:lnSpc>
                        <a:spcBef>
                          <a:spcPts val="0"/>
                        </a:spcBef>
                        <a:spcAft>
                          <a:spcPts val="0"/>
                        </a:spcAft>
                        <a:buNone/>
                      </a:pPr>
                      <a:r>
                        <a:rPr b="1" lang="en-US" sz="2400" u="none" cap="none" strike="noStrike">
                          <a:latin typeface="Roboto Condensed"/>
                          <a:ea typeface="Roboto Condensed"/>
                          <a:cs typeface="Roboto Condensed"/>
                          <a:sym typeface="Roboto Condensed"/>
                        </a:rPr>
                        <a:t>Tag</a:t>
                      </a:r>
                      <a:endParaRPr b="1" sz="2400" u="none" cap="none" strike="noStrike">
                        <a:latin typeface="Roboto Condensed"/>
                        <a:ea typeface="Roboto Condensed"/>
                        <a:cs typeface="Roboto Condensed"/>
                        <a:sym typeface="Roboto Condensed"/>
                      </a:endParaRPr>
                    </a:p>
                  </a:txBody>
                  <a:tcPr marT="45725" marB="45725" marR="91450" marL="91450">
                    <a:solidFill>
                      <a:srgbClr val="ADCCE5"/>
                    </a:solidFill>
                  </a:tcPr>
                </a:tc>
                <a:tc>
                  <a:txBody>
                    <a:bodyPr/>
                    <a:lstStyle/>
                    <a:p>
                      <a:pPr indent="0" lvl="0" marL="0" marR="0" rtl="0" algn="l">
                        <a:lnSpc>
                          <a:spcPct val="100000"/>
                        </a:lnSpc>
                        <a:spcBef>
                          <a:spcPts val="0"/>
                        </a:spcBef>
                        <a:spcAft>
                          <a:spcPts val="0"/>
                        </a:spcAft>
                        <a:buNone/>
                      </a:pPr>
                      <a:r>
                        <a:rPr b="1" lang="en-US" sz="2400" u="none" cap="none" strike="noStrike">
                          <a:latin typeface="Roboto Condensed"/>
                          <a:ea typeface="Roboto Condensed"/>
                          <a:cs typeface="Roboto Condensed"/>
                          <a:sym typeface="Roboto Condensed"/>
                        </a:rPr>
                        <a:t>Description</a:t>
                      </a:r>
                      <a:endParaRPr b="1" sz="2400" u="none" cap="none" strike="noStrike">
                        <a:latin typeface="Roboto Condensed"/>
                        <a:ea typeface="Roboto Condensed"/>
                        <a:cs typeface="Roboto Condensed"/>
                        <a:sym typeface="Roboto Condensed"/>
                      </a:endParaRPr>
                    </a:p>
                  </a:txBody>
                  <a:tcPr marT="45725" marB="45725" marR="91450" marL="91450">
                    <a:solidFill>
                      <a:srgbClr val="ADCCE5"/>
                    </a:solidFill>
                  </a:tcPr>
                </a:tc>
              </a:tr>
              <a:tr h="370850">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&lt;b&gt;</a:t>
                      </a:r>
                      <a:endParaRPr sz="2200" u="none" cap="none" strike="noStrike">
                        <a:latin typeface="Roboto Condensed"/>
                        <a:ea typeface="Roboto Condensed"/>
                        <a:cs typeface="Roboto Condensed"/>
                        <a:sym typeface="Roboto Condensed"/>
                      </a:endParaRPr>
                    </a:p>
                  </a:txBody>
                  <a:tcPr marT="45725" marB="45725" marR="91450" marL="91450"/>
                </a:tc>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Defines bold text</a:t>
                      </a:r>
                      <a:endParaRPr sz="2200" u="none" cap="none" strike="noStrike">
                        <a:latin typeface="Roboto Condensed"/>
                        <a:ea typeface="Roboto Condensed"/>
                        <a:cs typeface="Roboto Condensed"/>
                        <a:sym typeface="Roboto Condensed"/>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&lt;big&gt;</a:t>
                      </a:r>
                      <a:endParaRPr sz="2200" u="none" cap="none" strike="noStrike">
                        <a:latin typeface="Roboto Condensed"/>
                        <a:ea typeface="Roboto Condensed"/>
                        <a:cs typeface="Roboto Condensed"/>
                        <a:sym typeface="Roboto Condensed"/>
                      </a:endParaRPr>
                    </a:p>
                  </a:txBody>
                  <a:tcPr marT="45725" marB="45725" marR="91450" marL="91450"/>
                </a:tc>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Defines big text</a:t>
                      </a:r>
                      <a:endParaRPr sz="2200" u="none" cap="none" strike="noStrike">
                        <a:latin typeface="Roboto Condensed"/>
                        <a:ea typeface="Roboto Condensed"/>
                        <a:cs typeface="Roboto Condensed"/>
                        <a:sym typeface="Roboto Condensed"/>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&lt;i&gt;</a:t>
                      </a:r>
                      <a:endParaRPr sz="2200" u="none" cap="none" strike="noStrike">
                        <a:latin typeface="Roboto Condensed"/>
                        <a:ea typeface="Roboto Condensed"/>
                        <a:cs typeface="Roboto Condensed"/>
                        <a:sym typeface="Roboto Condensed"/>
                      </a:endParaRPr>
                    </a:p>
                  </a:txBody>
                  <a:tcPr marT="45725" marB="45725" marR="91450" marL="91450"/>
                </a:tc>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Defines italic text</a:t>
                      </a:r>
                      <a:endParaRPr sz="2200" u="none" cap="none" strike="noStrike">
                        <a:latin typeface="Roboto Condensed"/>
                        <a:ea typeface="Roboto Condensed"/>
                        <a:cs typeface="Roboto Condensed"/>
                        <a:sym typeface="Roboto Condensed"/>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&lt;small&gt;</a:t>
                      </a:r>
                      <a:endParaRPr sz="2200" u="none" cap="none" strike="noStrike">
                        <a:latin typeface="Roboto Condensed"/>
                        <a:ea typeface="Roboto Condensed"/>
                        <a:cs typeface="Roboto Condensed"/>
                        <a:sym typeface="Roboto Condensed"/>
                      </a:endParaRPr>
                    </a:p>
                  </a:txBody>
                  <a:tcPr marT="45725" marB="45725" marR="91450" marL="91450"/>
                </a:tc>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Defines small text</a:t>
                      </a:r>
                      <a:endParaRPr sz="2200" u="none" cap="none" strike="noStrike">
                        <a:latin typeface="Roboto Condensed"/>
                        <a:ea typeface="Roboto Condensed"/>
                        <a:cs typeface="Roboto Condensed"/>
                        <a:sym typeface="Roboto Condensed"/>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&lt;strong&gt;</a:t>
                      </a:r>
                      <a:endParaRPr sz="2200" u="none" cap="none" strike="noStrike">
                        <a:latin typeface="Roboto Condensed"/>
                        <a:ea typeface="Roboto Condensed"/>
                        <a:cs typeface="Roboto Condensed"/>
                        <a:sym typeface="Roboto Condensed"/>
                      </a:endParaRPr>
                    </a:p>
                  </a:txBody>
                  <a:tcPr marT="45725" marB="45725" marR="91450" marL="91450"/>
                </a:tc>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Defines strong</a:t>
                      </a:r>
                      <a:r>
                        <a:rPr lang="en-US" sz="2200" u="none" cap="none" strike="noStrike">
                          <a:latin typeface="Roboto Condensed"/>
                          <a:ea typeface="Roboto Condensed"/>
                          <a:cs typeface="Roboto Condensed"/>
                          <a:sym typeface="Roboto Condensed"/>
                        </a:rPr>
                        <a:t> text</a:t>
                      </a:r>
                      <a:endParaRPr sz="2200" u="none" cap="none" strike="noStrike">
                        <a:latin typeface="Roboto Condensed"/>
                        <a:ea typeface="Roboto Condensed"/>
                        <a:cs typeface="Roboto Condensed"/>
                        <a:sym typeface="Roboto Condensed"/>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&lt;em&gt;</a:t>
                      </a:r>
                      <a:endParaRPr sz="2200" u="none" cap="none" strike="noStrike">
                        <a:latin typeface="Roboto Condensed"/>
                        <a:ea typeface="Roboto Condensed"/>
                        <a:cs typeface="Roboto Condensed"/>
                        <a:sym typeface="Roboto Condensed"/>
                      </a:endParaRPr>
                    </a:p>
                  </a:txBody>
                  <a:tcPr marT="45725" marB="45725" marR="91450" marL="91450"/>
                </a:tc>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Defines emphasized text</a:t>
                      </a:r>
                      <a:endParaRPr sz="2200" u="none" cap="none" strike="noStrike">
                        <a:latin typeface="Roboto Condensed"/>
                        <a:ea typeface="Roboto Condensed"/>
                        <a:cs typeface="Roboto Condensed"/>
                        <a:sym typeface="Roboto Condensed"/>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&lt;sub&gt;</a:t>
                      </a:r>
                      <a:endParaRPr sz="2200" u="none" cap="none" strike="noStrike">
                        <a:latin typeface="Roboto Condensed"/>
                        <a:ea typeface="Roboto Condensed"/>
                        <a:cs typeface="Roboto Condensed"/>
                        <a:sym typeface="Roboto Condensed"/>
                      </a:endParaRPr>
                    </a:p>
                  </a:txBody>
                  <a:tcPr marT="45725" marB="45725" marR="91450" marL="91450"/>
                </a:tc>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Defines subscripted text</a:t>
                      </a:r>
                      <a:endParaRPr sz="2200" u="none" cap="none" strike="noStrike">
                        <a:latin typeface="Roboto Condensed"/>
                        <a:ea typeface="Roboto Condensed"/>
                        <a:cs typeface="Roboto Condensed"/>
                        <a:sym typeface="Roboto Condensed"/>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&lt;sup&gt;</a:t>
                      </a:r>
                      <a:endParaRPr sz="2200" u="none" cap="none" strike="noStrike">
                        <a:latin typeface="Roboto Condensed"/>
                        <a:ea typeface="Roboto Condensed"/>
                        <a:cs typeface="Roboto Condensed"/>
                        <a:sym typeface="Roboto Condensed"/>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latin typeface="Roboto Condensed"/>
                          <a:ea typeface="Roboto Condensed"/>
                          <a:cs typeface="Roboto Condensed"/>
                          <a:sym typeface="Roboto Condensed"/>
                        </a:rPr>
                        <a:t>Defines superscripted text</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&lt;u&gt;</a:t>
                      </a:r>
                      <a:endParaRPr sz="2200" u="none" cap="none" strike="noStrike">
                        <a:latin typeface="Roboto Condensed"/>
                        <a:ea typeface="Roboto Condensed"/>
                        <a:cs typeface="Roboto Condensed"/>
                        <a:sym typeface="Roboto Condensed"/>
                      </a:endParaRPr>
                    </a:p>
                  </a:txBody>
                  <a:tcPr marT="45725" marB="45725" marR="91450" marL="91450"/>
                </a:tc>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Defines the Underline text</a:t>
                      </a:r>
                      <a:endParaRPr sz="2200" u="none" cap="none" strike="noStrike">
                        <a:latin typeface="Roboto Condensed"/>
                        <a:ea typeface="Roboto Condensed"/>
                        <a:cs typeface="Roboto Condensed"/>
                        <a:sym typeface="Roboto Condensed"/>
                      </a:endParaRPr>
                    </a:p>
                  </a:txBody>
                  <a:tcPr marT="45725" marB="45725" marR="91450" marL="91450"/>
                </a:tc>
              </a:tr>
            </a:tbl>
          </a:graphicData>
        </a:graphic>
      </p:graphicFrame>
      <p:sp>
        <p:nvSpPr>
          <p:cNvPr id="246" name="Google Shape;246;p9"/>
          <p:cNvSpPr txBox="1"/>
          <p:nvPr/>
        </p:nvSpPr>
        <p:spPr>
          <a:xfrm>
            <a:off x="3365214" y="1219200"/>
            <a:ext cx="5430982"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Roboto Condensed"/>
                <a:ea typeface="Roboto Condensed"/>
                <a:cs typeface="Roboto Condensed"/>
                <a:sym typeface="Roboto Condensed"/>
              </a:rPr>
              <a:t>Text Formatting tags</a:t>
            </a:r>
            <a:endParaRPr b="1" sz="3000">
              <a:solidFill>
                <a:schemeClr val="dk1"/>
              </a:solidFill>
              <a:latin typeface="Roboto Condensed"/>
              <a:ea typeface="Roboto Condensed"/>
              <a:cs typeface="Roboto Condensed"/>
              <a:sym typeface="Roboto Condensed"/>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0"/>
          <p:cNvSpPr txBox="1"/>
          <p:nvPr>
            <p:ph type="title"/>
          </p:nvPr>
        </p:nvSpPr>
        <p:spPr>
          <a:xfrm>
            <a:off x="3" y="37720"/>
            <a:ext cx="6730423" cy="574453"/>
          </a:xfrm>
          <a:prstGeom prst="rect">
            <a:avLst/>
          </a:prstGeom>
          <a:noFill/>
          <a:ln>
            <a:noFill/>
          </a:ln>
        </p:spPr>
        <p:txBody>
          <a:bodyPr anchorCtr="0" anchor="ctr" bIns="0" lIns="108000" spcFirstLastPara="1" rIns="0" wrap="square" tIns="0">
            <a:spAutoFit/>
          </a:bodyPr>
          <a:lstStyle/>
          <a:p>
            <a:pPr indent="0" lvl="0" marL="0" rtl="0" algn="l">
              <a:lnSpc>
                <a:spcPct val="100000"/>
              </a:lnSpc>
              <a:spcBef>
                <a:spcPts val="0"/>
              </a:spcBef>
              <a:spcAft>
                <a:spcPts val="0"/>
              </a:spcAft>
              <a:buSzPts val="2000"/>
              <a:buNone/>
            </a:pPr>
            <a:r>
              <a:rPr lang="en-US"/>
              <a:t>6. Attributes</a:t>
            </a:r>
            <a:endParaRPr/>
          </a:p>
        </p:txBody>
      </p:sp>
      <p:sp>
        <p:nvSpPr>
          <p:cNvPr id="252" name="Google Shape;252;p10"/>
          <p:cNvSpPr txBox="1"/>
          <p:nvPr>
            <p:ph idx="12" type="sldNum"/>
          </p:nvPr>
        </p:nvSpPr>
        <p:spPr>
          <a:xfrm>
            <a:off x="11241511" y="6461580"/>
            <a:ext cx="806636" cy="415777"/>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800"/>
              <a:buFont typeface="Roboto Condensed"/>
              <a:buNone/>
            </a:pPr>
            <a:fld id="{00000000-1234-1234-1234-123412341234}" type="slidenum">
              <a:rPr lang="en-US"/>
              <a:t>‹#›</a:t>
            </a:fld>
            <a:endParaRPr/>
          </a:p>
        </p:txBody>
      </p:sp>
      <p:sp>
        <p:nvSpPr>
          <p:cNvPr id="253" name="Google Shape;253;p10"/>
          <p:cNvSpPr txBox="1"/>
          <p:nvPr>
            <p:ph idx="1" type="body"/>
          </p:nvPr>
        </p:nvSpPr>
        <p:spPr>
          <a:xfrm>
            <a:off x="1427018" y="1860401"/>
            <a:ext cx="9814493" cy="3123723"/>
          </a:xfrm>
          <a:prstGeom prst="rect">
            <a:avLst/>
          </a:prstGeom>
          <a:solidFill>
            <a:srgbClr val="BFBFBF"/>
          </a:solidFill>
          <a:ln>
            <a:noFill/>
          </a:ln>
        </p:spPr>
        <p:txBody>
          <a:bodyPr anchorCtr="0" anchor="t" bIns="45700" lIns="91425" spcFirstLastPara="1" rIns="91425" wrap="square" tIns="45700">
            <a:noAutofit/>
          </a:bodyPr>
          <a:lstStyle/>
          <a:p>
            <a:pPr indent="-507974" lvl="0" marL="609570" rtl="0" algn="l">
              <a:lnSpc>
                <a:spcPct val="100000"/>
              </a:lnSpc>
              <a:spcBef>
                <a:spcPts val="0"/>
              </a:spcBef>
              <a:spcAft>
                <a:spcPts val="0"/>
              </a:spcAft>
              <a:buSzPts val="2600"/>
              <a:buChar char="▪"/>
            </a:pPr>
            <a:r>
              <a:rPr lang="en-US" sz="2600"/>
              <a:t>Attributes provide </a:t>
            </a:r>
            <a:r>
              <a:rPr b="1" lang="en-US" sz="2600"/>
              <a:t>additional information</a:t>
            </a:r>
            <a:r>
              <a:rPr lang="en-US" sz="2600"/>
              <a:t> about an element</a:t>
            </a:r>
            <a:endParaRPr/>
          </a:p>
          <a:p>
            <a:pPr indent="-507974" lvl="0" marL="609570" rtl="0" algn="l">
              <a:lnSpc>
                <a:spcPct val="100000"/>
              </a:lnSpc>
              <a:spcBef>
                <a:spcPts val="0"/>
              </a:spcBef>
              <a:spcAft>
                <a:spcPts val="0"/>
              </a:spcAft>
              <a:buSzPts val="2600"/>
              <a:buChar char="▪"/>
            </a:pPr>
            <a:r>
              <a:rPr lang="en-US" sz="2600"/>
              <a:t>Attributes are always specified in </a:t>
            </a:r>
            <a:r>
              <a:rPr b="1" lang="en-US" sz="2600"/>
              <a:t>the start tag</a:t>
            </a:r>
            <a:endParaRPr sz="2600"/>
          </a:p>
          <a:p>
            <a:pPr indent="-507974" lvl="0" marL="609570" rtl="0" algn="l">
              <a:lnSpc>
                <a:spcPct val="100000"/>
              </a:lnSpc>
              <a:spcBef>
                <a:spcPts val="0"/>
              </a:spcBef>
              <a:spcAft>
                <a:spcPts val="0"/>
              </a:spcAft>
              <a:buClr>
                <a:srgbClr val="19212F"/>
              </a:buClr>
              <a:buSzPts val="2600"/>
              <a:buChar char="▪"/>
            </a:pPr>
            <a:r>
              <a:rPr lang="en-US" sz="2600"/>
              <a:t>Attributes usually come in name/value pairs like: </a:t>
            </a:r>
            <a:r>
              <a:rPr b="1" lang="en-US" sz="2600"/>
              <a:t>name="value”</a:t>
            </a:r>
            <a:endParaRPr b="1" sz="2600"/>
          </a:p>
          <a:p>
            <a:pPr indent="0" lvl="0" marL="101596" rtl="0" algn="l">
              <a:lnSpc>
                <a:spcPct val="100000"/>
              </a:lnSpc>
              <a:spcBef>
                <a:spcPts val="0"/>
              </a:spcBef>
              <a:spcAft>
                <a:spcPts val="0"/>
              </a:spcAft>
              <a:buSzPts val="2600"/>
              <a:buNone/>
            </a:pPr>
            <a:r>
              <a:rPr b="1" lang="en-US" sz="2600"/>
              <a:t>       </a:t>
            </a:r>
            <a:endParaRPr/>
          </a:p>
          <a:p>
            <a:pPr indent="0" lvl="0" marL="101596" rtl="0" algn="l">
              <a:lnSpc>
                <a:spcPct val="100000"/>
              </a:lnSpc>
              <a:spcBef>
                <a:spcPts val="0"/>
              </a:spcBef>
              <a:spcAft>
                <a:spcPts val="0"/>
              </a:spcAft>
              <a:buSzPts val="2600"/>
              <a:buNone/>
            </a:pPr>
            <a:r>
              <a:rPr b="1" lang="en-US" sz="2600"/>
              <a:t>    </a:t>
            </a:r>
            <a:r>
              <a:rPr lang="en-US" sz="2600"/>
              <a:t>EX: &lt;p align = "left"&gt;This is left aligned&lt;/p&gt; </a:t>
            </a:r>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1"/>
          <p:cNvSpPr txBox="1"/>
          <p:nvPr>
            <p:ph type="title"/>
          </p:nvPr>
        </p:nvSpPr>
        <p:spPr>
          <a:xfrm>
            <a:off x="3" y="37720"/>
            <a:ext cx="6730423" cy="574453"/>
          </a:xfrm>
          <a:prstGeom prst="rect">
            <a:avLst/>
          </a:prstGeom>
          <a:noFill/>
          <a:ln>
            <a:noFill/>
          </a:ln>
        </p:spPr>
        <p:txBody>
          <a:bodyPr anchorCtr="0" anchor="ctr" bIns="0" lIns="108000" spcFirstLastPara="1" rIns="0" wrap="square" tIns="0">
            <a:spAutoFit/>
          </a:bodyPr>
          <a:lstStyle/>
          <a:p>
            <a:pPr indent="0" lvl="0" marL="0" rtl="0" algn="l">
              <a:lnSpc>
                <a:spcPct val="100000"/>
              </a:lnSpc>
              <a:spcBef>
                <a:spcPts val="0"/>
              </a:spcBef>
              <a:spcAft>
                <a:spcPts val="0"/>
              </a:spcAft>
              <a:buSzPts val="2000"/>
              <a:buNone/>
            </a:pPr>
            <a:r>
              <a:rPr lang="en-US"/>
              <a:t>6. Core Attribute</a:t>
            </a:r>
            <a:endParaRPr/>
          </a:p>
        </p:txBody>
      </p:sp>
      <p:sp>
        <p:nvSpPr>
          <p:cNvPr id="259" name="Google Shape;259;p11"/>
          <p:cNvSpPr txBox="1"/>
          <p:nvPr>
            <p:ph idx="12" type="sldNum"/>
          </p:nvPr>
        </p:nvSpPr>
        <p:spPr>
          <a:xfrm>
            <a:off x="11241511" y="6461580"/>
            <a:ext cx="806636" cy="415777"/>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800"/>
              <a:buFont typeface="Roboto Condensed"/>
              <a:buNone/>
            </a:pPr>
            <a:fld id="{00000000-1234-1234-1234-123412341234}" type="slidenum">
              <a:rPr lang="en-US"/>
              <a:t>‹#›</a:t>
            </a:fld>
            <a:endParaRPr/>
          </a:p>
        </p:txBody>
      </p:sp>
      <p:sp>
        <p:nvSpPr>
          <p:cNvPr id="260" name="Google Shape;260;p11"/>
          <p:cNvSpPr txBox="1"/>
          <p:nvPr>
            <p:ph idx="1" type="body"/>
          </p:nvPr>
        </p:nvSpPr>
        <p:spPr>
          <a:xfrm>
            <a:off x="1122218" y="872836"/>
            <a:ext cx="9462655" cy="5588744"/>
          </a:xfrm>
          <a:prstGeom prst="rect">
            <a:avLst/>
          </a:prstGeom>
          <a:solidFill>
            <a:srgbClr val="BFBFBF"/>
          </a:solidFill>
          <a:ln>
            <a:noFill/>
          </a:ln>
        </p:spPr>
        <p:txBody>
          <a:bodyPr anchorCtr="0" anchor="t" bIns="45700" lIns="91425" spcFirstLastPara="1" rIns="91425" wrap="square" tIns="45700">
            <a:noAutofit/>
          </a:bodyPr>
          <a:lstStyle/>
          <a:p>
            <a:pPr indent="0" lvl="0" marL="101596" rtl="0" algn="l">
              <a:lnSpc>
                <a:spcPct val="100000"/>
              </a:lnSpc>
              <a:spcBef>
                <a:spcPts val="0"/>
              </a:spcBef>
              <a:spcAft>
                <a:spcPts val="0"/>
              </a:spcAft>
              <a:buSzPts val="2400"/>
              <a:buNone/>
            </a:pPr>
            <a:r>
              <a:rPr b="1" lang="en-US" sz="2400" u="sng"/>
              <a:t>Types of Attributes:</a:t>
            </a:r>
            <a:endParaRPr/>
          </a:p>
          <a:p>
            <a:pPr indent="-507974" lvl="0" marL="609570" rtl="0" algn="l">
              <a:lnSpc>
                <a:spcPct val="100000"/>
              </a:lnSpc>
              <a:spcBef>
                <a:spcPts val="0"/>
              </a:spcBef>
              <a:spcAft>
                <a:spcPts val="0"/>
              </a:spcAft>
              <a:buSzPts val="2400"/>
              <a:buChar char="▪"/>
            </a:pPr>
            <a:r>
              <a:rPr lang="en-US" sz="2400"/>
              <a:t>Id</a:t>
            </a:r>
            <a:endParaRPr sz="2400"/>
          </a:p>
          <a:p>
            <a:pPr indent="-507974" lvl="0" marL="609570" rtl="0" algn="l">
              <a:lnSpc>
                <a:spcPct val="100000"/>
              </a:lnSpc>
              <a:spcBef>
                <a:spcPts val="0"/>
              </a:spcBef>
              <a:spcAft>
                <a:spcPts val="0"/>
              </a:spcAft>
              <a:buSzPts val="2400"/>
              <a:buChar char="▪"/>
            </a:pPr>
            <a:r>
              <a:rPr lang="en-US" sz="2400"/>
              <a:t>Title</a:t>
            </a:r>
            <a:endParaRPr/>
          </a:p>
          <a:p>
            <a:pPr indent="-507974" lvl="0" marL="609570" rtl="0" algn="l">
              <a:lnSpc>
                <a:spcPct val="100000"/>
              </a:lnSpc>
              <a:spcBef>
                <a:spcPts val="0"/>
              </a:spcBef>
              <a:spcAft>
                <a:spcPts val="0"/>
              </a:spcAft>
              <a:buSzPts val="2400"/>
              <a:buChar char="▪"/>
            </a:pPr>
            <a:r>
              <a:rPr lang="en-US" sz="2400"/>
              <a:t>Class</a:t>
            </a:r>
            <a:endParaRPr/>
          </a:p>
          <a:p>
            <a:pPr indent="-507974" lvl="0" marL="609570" rtl="0" algn="l">
              <a:lnSpc>
                <a:spcPct val="100000"/>
              </a:lnSpc>
              <a:spcBef>
                <a:spcPts val="0"/>
              </a:spcBef>
              <a:spcAft>
                <a:spcPts val="0"/>
              </a:spcAft>
              <a:buSzPts val="2400"/>
              <a:buChar char="▪"/>
            </a:pPr>
            <a:r>
              <a:rPr lang="en-US" sz="2400"/>
              <a:t>Style</a:t>
            </a:r>
            <a:endParaRPr/>
          </a:p>
          <a:p>
            <a:pPr indent="0" lvl="0" marL="101596" rtl="0" algn="l">
              <a:lnSpc>
                <a:spcPct val="100000"/>
              </a:lnSpc>
              <a:spcBef>
                <a:spcPts val="0"/>
              </a:spcBef>
              <a:spcAft>
                <a:spcPts val="0"/>
              </a:spcAft>
              <a:buSzPts val="2400"/>
              <a:buNone/>
            </a:pPr>
            <a:r>
              <a:t/>
            </a:r>
            <a:endParaRPr sz="2400"/>
          </a:p>
          <a:p>
            <a:pPr indent="0" lvl="0" marL="101596" rtl="0" algn="l">
              <a:lnSpc>
                <a:spcPct val="100000"/>
              </a:lnSpc>
              <a:spcBef>
                <a:spcPts val="0"/>
              </a:spcBef>
              <a:spcAft>
                <a:spcPts val="0"/>
              </a:spcAft>
              <a:buSzPts val="2400"/>
              <a:buNone/>
            </a:pPr>
            <a:r>
              <a:rPr b="1" lang="en-US" sz="2400" u="sng"/>
              <a:t> Id Attribute:</a:t>
            </a:r>
            <a:endParaRPr sz="2400"/>
          </a:p>
          <a:p>
            <a:pPr indent="0" lvl="0" marL="101596" rtl="0" algn="l">
              <a:lnSpc>
                <a:spcPct val="100000"/>
              </a:lnSpc>
              <a:spcBef>
                <a:spcPts val="0"/>
              </a:spcBef>
              <a:spcAft>
                <a:spcPts val="0"/>
              </a:spcAft>
              <a:buSzPts val="2400"/>
              <a:buNone/>
            </a:pPr>
            <a:r>
              <a:rPr lang="en-US" sz="2400"/>
              <a:t>   EX: &lt;p id = "html"&gt;This para explains what is HTML&lt;/p&gt;</a:t>
            </a:r>
            <a:endParaRPr sz="2400"/>
          </a:p>
          <a:p>
            <a:pPr indent="0" lvl="0" marL="101596" rtl="0" algn="l">
              <a:lnSpc>
                <a:spcPct val="100000"/>
              </a:lnSpc>
              <a:spcBef>
                <a:spcPts val="0"/>
              </a:spcBef>
              <a:spcAft>
                <a:spcPts val="0"/>
              </a:spcAft>
              <a:buSzPts val="2400"/>
              <a:buNone/>
            </a:pPr>
            <a:r>
              <a:rPr b="1" lang="en-US" sz="2400" u="sng"/>
              <a:t>Title Attribute:</a:t>
            </a:r>
            <a:endParaRPr sz="2400"/>
          </a:p>
          <a:p>
            <a:pPr indent="0" lvl="0" marL="101596" rtl="0" algn="l">
              <a:lnSpc>
                <a:spcPct val="100000"/>
              </a:lnSpc>
              <a:spcBef>
                <a:spcPts val="0"/>
              </a:spcBef>
              <a:spcAft>
                <a:spcPts val="0"/>
              </a:spcAft>
              <a:buSzPts val="2400"/>
              <a:buNone/>
            </a:pPr>
            <a:r>
              <a:rPr lang="en-US" sz="2400"/>
              <a:t>    EX: &lt;h3 title = "Hello HTML!"&gt;Titled Heading Tag Example&lt;/h3&gt;</a:t>
            </a:r>
            <a:endParaRPr/>
          </a:p>
          <a:p>
            <a:pPr indent="0" lvl="0" marL="101596" rtl="0" algn="l">
              <a:lnSpc>
                <a:spcPct val="100000"/>
              </a:lnSpc>
              <a:spcBef>
                <a:spcPts val="0"/>
              </a:spcBef>
              <a:spcAft>
                <a:spcPts val="0"/>
              </a:spcAft>
              <a:buSzPts val="2400"/>
              <a:buNone/>
            </a:pPr>
            <a:r>
              <a:rPr b="1" lang="en-US" sz="2400" u="sng"/>
              <a:t>Class Attribute </a:t>
            </a:r>
            <a:r>
              <a:rPr b="1" lang="en-US" sz="2400"/>
              <a:t>: </a:t>
            </a:r>
            <a:r>
              <a:rPr lang="en-US" sz="2400"/>
              <a:t>The </a:t>
            </a:r>
            <a:r>
              <a:rPr b="1" lang="en-US" sz="2400"/>
              <a:t>class</a:t>
            </a:r>
            <a:r>
              <a:rPr lang="en-US" sz="2400"/>
              <a:t> attribute is used to associate an element with a style sheet, and specifies the class of element.</a:t>
            </a:r>
            <a:endParaRPr/>
          </a:p>
          <a:p>
            <a:pPr indent="0" lvl="0" marL="101596" rtl="0" algn="l">
              <a:lnSpc>
                <a:spcPct val="100000"/>
              </a:lnSpc>
              <a:spcBef>
                <a:spcPts val="0"/>
              </a:spcBef>
              <a:spcAft>
                <a:spcPts val="0"/>
              </a:spcAft>
              <a:buSzPts val="2400"/>
              <a:buNone/>
            </a:pPr>
            <a:r>
              <a:rPr lang="en-US" sz="2400"/>
              <a:t>Ex: class =“classname1 classname2 classname3”</a:t>
            </a:r>
            <a:endParaRPr sz="2400"/>
          </a:p>
          <a:p>
            <a:pPr indent="0" lvl="0" marL="101596" rtl="0" algn="l">
              <a:lnSpc>
                <a:spcPct val="100000"/>
              </a:lnSpc>
              <a:spcBef>
                <a:spcPts val="0"/>
              </a:spcBef>
              <a:spcAft>
                <a:spcPts val="0"/>
              </a:spcAft>
              <a:buSzPts val="2400"/>
              <a:buNone/>
            </a:pPr>
            <a:r>
              <a:rPr b="1" lang="en-US" sz="2400" u="sng"/>
              <a:t>Style Attribute:</a:t>
            </a:r>
            <a:endParaRPr/>
          </a:p>
          <a:p>
            <a:pPr indent="0" lvl="0" marL="101596" rtl="0" algn="l">
              <a:lnSpc>
                <a:spcPct val="100000"/>
              </a:lnSpc>
              <a:spcBef>
                <a:spcPts val="0"/>
              </a:spcBef>
              <a:spcAft>
                <a:spcPts val="0"/>
              </a:spcAft>
              <a:buSzPts val="2400"/>
              <a:buNone/>
            </a:pPr>
            <a:r>
              <a:rPr lang="en-US" sz="2400"/>
              <a:t>     EX: &lt;p style = "font-family:arial; color:#FF0000;"&gt;Some text...&lt;/p&gt;</a:t>
            </a:r>
            <a:endParaRPr/>
          </a:p>
          <a:p>
            <a:pPr indent="0" lvl="0" marL="101596" rtl="0" algn="l">
              <a:lnSpc>
                <a:spcPct val="100000"/>
              </a:lnSpc>
              <a:spcBef>
                <a:spcPts val="0"/>
              </a:spcBef>
              <a:spcAft>
                <a:spcPts val="0"/>
              </a:spcAft>
              <a:buSzPts val="2133"/>
              <a:buNone/>
            </a:pPr>
            <a:r>
              <a:t/>
            </a:r>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2"/>
          <p:cNvSpPr txBox="1"/>
          <p:nvPr>
            <p:ph type="title"/>
          </p:nvPr>
        </p:nvSpPr>
        <p:spPr>
          <a:xfrm>
            <a:off x="3" y="37720"/>
            <a:ext cx="6730423" cy="574453"/>
          </a:xfrm>
          <a:prstGeom prst="rect">
            <a:avLst/>
          </a:prstGeom>
          <a:noFill/>
          <a:ln>
            <a:noFill/>
          </a:ln>
        </p:spPr>
        <p:txBody>
          <a:bodyPr anchorCtr="0" anchor="ctr" bIns="0" lIns="108000" spcFirstLastPara="1" rIns="0" wrap="square" tIns="0">
            <a:spAutoFit/>
          </a:bodyPr>
          <a:lstStyle/>
          <a:p>
            <a:pPr indent="0" lvl="0" marL="0" rtl="0" algn="l">
              <a:lnSpc>
                <a:spcPct val="100000"/>
              </a:lnSpc>
              <a:spcBef>
                <a:spcPts val="0"/>
              </a:spcBef>
              <a:spcAft>
                <a:spcPts val="0"/>
              </a:spcAft>
              <a:buSzPts val="2000"/>
              <a:buNone/>
            </a:pPr>
            <a:r>
              <a:rPr lang="en-US"/>
              <a:t>7. Deprecated Tags in HTML5</a:t>
            </a:r>
            <a:endParaRPr/>
          </a:p>
        </p:txBody>
      </p:sp>
      <p:sp>
        <p:nvSpPr>
          <p:cNvPr id="266" name="Google Shape;266;p12"/>
          <p:cNvSpPr txBox="1"/>
          <p:nvPr>
            <p:ph idx="12" type="sldNum"/>
          </p:nvPr>
        </p:nvSpPr>
        <p:spPr>
          <a:xfrm>
            <a:off x="11241511" y="6461580"/>
            <a:ext cx="806636" cy="415777"/>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800"/>
              <a:buFont typeface="Roboto Condensed"/>
              <a:buNone/>
            </a:pPr>
            <a:fld id="{00000000-1234-1234-1234-123412341234}" type="slidenum">
              <a:rPr lang="en-US"/>
              <a:t>‹#›</a:t>
            </a:fld>
            <a:endParaRPr/>
          </a:p>
        </p:txBody>
      </p:sp>
      <p:sp>
        <p:nvSpPr>
          <p:cNvPr id="267" name="Google Shape;267;p12"/>
          <p:cNvSpPr txBox="1"/>
          <p:nvPr/>
        </p:nvSpPr>
        <p:spPr>
          <a:xfrm>
            <a:off x="817417" y="1094509"/>
            <a:ext cx="9310255"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Roboto Condensed"/>
                <a:ea typeface="Roboto Condensed"/>
                <a:cs typeface="Roboto Condensed"/>
                <a:sym typeface="Roboto Condensed"/>
              </a:rPr>
              <a:t>The following elements are not available in HTML5 anymore and their function is better handled by CSS −</a:t>
            </a:r>
            <a:endParaRPr/>
          </a:p>
        </p:txBody>
      </p:sp>
      <p:graphicFrame>
        <p:nvGraphicFramePr>
          <p:cNvPr id="268" name="Google Shape;268;p12"/>
          <p:cNvGraphicFramePr/>
          <p:nvPr/>
        </p:nvGraphicFramePr>
        <p:xfrm>
          <a:off x="965200" y="2299084"/>
          <a:ext cx="3000000" cy="3000000"/>
        </p:xfrm>
        <a:graphic>
          <a:graphicData uri="http://schemas.openxmlformats.org/drawingml/2006/table">
            <a:tbl>
              <a:tblPr bandRow="1" firstRow="1">
                <a:noFill/>
                <a:tableStyleId>{3A0CE309-FDD8-4CCB-9271-C2D1E7A6EF1F}</a:tableStyleId>
              </a:tblPr>
              <a:tblGrid>
                <a:gridCol w="4064000"/>
                <a:gridCol w="4064000"/>
              </a:tblGrid>
              <a:tr h="370850">
                <a:tc>
                  <a:txBody>
                    <a:bodyPr/>
                    <a:lstStyle/>
                    <a:p>
                      <a:pPr indent="0" lvl="0" marL="0" marR="0" rtl="0" algn="l">
                        <a:lnSpc>
                          <a:spcPct val="100000"/>
                        </a:lnSpc>
                        <a:spcBef>
                          <a:spcPts val="0"/>
                        </a:spcBef>
                        <a:spcAft>
                          <a:spcPts val="0"/>
                        </a:spcAft>
                        <a:buNone/>
                      </a:pPr>
                      <a:r>
                        <a:rPr b="1" lang="en-US" sz="2400" u="none" cap="none" strike="noStrike">
                          <a:latin typeface="Roboto Condensed"/>
                          <a:ea typeface="Roboto Condensed"/>
                          <a:cs typeface="Roboto Condensed"/>
                          <a:sym typeface="Roboto Condensed"/>
                        </a:rPr>
                        <a:t>Tags</a:t>
                      </a:r>
                      <a:endParaRPr b="1" sz="2400" u="none" cap="none" strike="noStrike">
                        <a:latin typeface="Roboto Condensed"/>
                        <a:ea typeface="Roboto Condensed"/>
                        <a:cs typeface="Roboto Condensed"/>
                        <a:sym typeface="Roboto Condensed"/>
                      </a:endParaRPr>
                    </a:p>
                  </a:txBody>
                  <a:tcPr marT="45725" marB="45725" marR="91450" marL="91450">
                    <a:solidFill>
                      <a:srgbClr val="83B3D9"/>
                    </a:solidFill>
                  </a:tcPr>
                </a:tc>
                <a:tc>
                  <a:txBody>
                    <a:bodyPr/>
                    <a:lstStyle/>
                    <a:p>
                      <a:pPr indent="0" lvl="0" marL="0" marR="0" rtl="0" algn="l">
                        <a:lnSpc>
                          <a:spcPct val="100000"/>
                        </a:lnSpc>
                        <a:spcBef>
                          <a:spcPts val="0"/>
                        </a:spcBef>
                        <a:spcAft>
                          <a:spcPts val="0"/>
                        </a:spcAft>
                        <a:buNone/>
                      </a:pPr>
                      <a:r>
                        <a:rPr b="1" lang="en-US" sz="2400" u="none" cap="none" strike="noStrike">
                          <a:latin typeface="Roboto Condensed"/>
                          <a:ea typeface="Roboto Condensed"/>
                          <a:cs typeface="Roboto Condensed"/>
                          <a:sym typeface="Roboto Condensed"/>
                        </a:rPr>
                        <a:t>Description</a:t>
                      </a:r>
                      <a:endParaRPr b="1" sz="2400" u="none" cap="none" strike="noStrike">
                        <a:latin typeface="Roboto Condensed"/>
                        <a:ea typeface="Roboto Condensed"/>
                        <a:cs typeface="Roboto Condensed"/>
                        <a:sym typeface="Roboto Condensed"/>
                      </a:endParaRPr>
                    </a:p>
                  </a:txBody>
                  <a:tcPr marT="45725" marB="45725" marR="91450" marL="91450">
                    <a:solidFill>
                      <a:srgbClr val="83B3D9"/>
                    </a:solidFill>
                  </a:tcPr>
                </a:tc>
              </a:tr>
              <a:tr h="370850">
                <a:tc>
                  <a:txBody>
                    <a:bodyPr/>
                    <a:lstStyle/>
                    <a:p>
                      <a:pPr indent="0" lvl="0" marL="0" marR="0" rtl="0" algn="l">
                        <a:lnSpc>
                          <a:spcPct val="100000"/>
                        </a:lnSpc>
                        <a:spcBef>
                          <a:spcPts val="0"/>
                        </a:spcBef>
                        <a:spcAft>
                          <a:spcPts val="0"/>
                        </a:spcAft>
                        <a:buNone/>
                      </a:pPr>
                      <a:r>
                        <a:rPr lang="en-US" sz="2000" u="none" cap="none" strike="noStrike">
                          <a:latin typeface="Roboto Condensed"/>
                          <a:ea typeface="Roboto Condensed"/>
                          <a:cs typeface="Roboto Condensed"/>
                          <a:sym typeface="Roboto Condensed"/>
                        </a:rPr>
                        <a:t>&lt;acronym&gt;</a:t>
                      </a:r>
                      <a:endParaRPr/>
                    </a:p>
                  </a:txBody>
                  <a:tcPr marT="76200" marB="76200" marR="76200" marL="76200"/>
                </a:tc>
                <a:tc>
                  <a:txBody>
                    <a:bodyPr/>
                    <a:lstStyle/>
                    <a:p>
                      <a:pPr indent="0" lvl="0" marL="0" marR="0" rtl="0" algn="l">
                        <a:lnSpc>
                          <a:spcPct val="100000"/>
                        </a:lnSpc>
                        <a:spcBef>
                          <a:spcPts val="0"/>
                        </a:spcBef>
                        <a:spcAft>
                          <a:spcPts val="0"/>
                        </a:spcAft>
                        <a:buNone/>
                      </a:pPr>
                      <a:r>
                        <a:rPr lang="en-US" sz="2000" u="none" cap="none" strike="noStrike">
                          <a:latin typeface="Roboto Condensed"/>
                          <a:ea typeface="Roboto Condensed"/>
                          <a:cs typeface="Roboto Condensed"/>
                          <a:sym typeface="Roboto Condensed"/>
                        </a:rPr>
                        <a:t>Defines an acronym</a:t>
                      </a:r>
                      <a:endParaRPr/>
                    </a:p>
                  </a:txBody>
                  <a:tcPr marT="76200" marB="76200" marR="76200" marL="76200"/>
                </a:tc>
              </a:tr>
              <a:tr h="370850">
                <a:tc>
                  <a:txBody>
                    <a:bodyPr/>
                    <a:lstStyle/>
                    <a:p>
                      <a:pPr indent="0" lvl="0" marL="0" marR="0" rtl="0" algn="l">
                        <a:lnSpc>
                          <a:spcPct val="100000"/>
                        </a:lnSpc>
                        <a:spcBef>
                          <a:spcPts val="0"/>
                        </a:spcBef>
                        <a:spcAft>
                          <a:spcPts val="0"/>
                        </a:spcAft>
                        <a:buNone/>
                      </a:pPr>
                      <a:r>
                        <a:rPr lang="en-US" sz="2000" u="none" cap="none" strike="noStrike">
                          <a:latin typeface="Roboto Condensed"/>
                          <a:ea typeface="Roboto Condensed"/>
                          <a:cs typeface="Roboto Condensed"/>
                          <a:sym typeface="Roboto Condensed"/>
                        </a:rPr>
                        <a:t>&lt;applet&gt;</a:t>
                      </a:r>
                      <a:endParaRPr/>
                    </a:p>
                  </a:txBody>
                  <a:tcPr marT="76200" marB="76200" marR="76200" marL="76200"/>
                </a:tc>
                <a:tc>
                  <a:txBody>
                    <a:bodyPr/>
                    <a:lstStyle/>
                    <a:p>
                      <a:pPr indent="0" lvl="0" marL="0" marR="0" rtl="0" algn="l">
                        <a:lnSpc>
                          <a:spcPct val="100000"/>
                        </a:lnSpc>
                        <a:spcBef>
                          <a:spcPts val="0"/>
                        </a:spcBef>
                        <a:spcAft>
                          <a:spcPts val="0"/>
                        </a:spcAft>
                        <a:buNone/>
                      </a:pPr>
                      <a:r>
                        <a:rPr lang="en-US" sz="2000" u="none" cap="none" strike="noStrike">
                          <a:latin typeface="Roboto Condensed"/>
                          <a:ea typeface="Roboto Condensed"/>
                          <a:cs typeface="Roboto Condensed"/>
                          <a:sym typeface="Roboto Condensed"/>
                        </a:rPr>
                        <a:t>Defines an applet</a:t>
                      </a:r>
                      <a:endParaRPr/>
                    </a:p>
                  </a:txBody>
                  <a:tcPr marT="76200" marB="76200" marR="76200" marL="76200"/>
                </a:tc>
              </a:tr>
              <a:tr h="370850">
                <a:tc>
                  <a:txBody>
                    <a:bodyPr/>
                    <a:lstStyle/>
                    <a:p>
                      <a:pPr indent="0" lvl="0" marL="0" marR="0" rtl="0" algn="l">
                        <a:lnSpc>
                          <a:spcPct val="100000"/>
                        </a:lnSpc>
                        <a:spcBef>
                          <a:spcPts val="0"/>
                        </a:spcBef>
                        <a:spcAft>
                          <a:spcPts val="0"/>
                        </a:spcAft>
                        <a:buNone/>
                      </a:pPr>
                      <a:r>
                        <a:rPr lang="en-US" sz="2000" u="none" cap="none" strike="noStrike">
                          <a:latin typeface="Roboto Condensed"/>
                          <a:ea typeface="Roboto Condensed"/>
                          <a:cs typeface="Roboto Condensed"/>
                          <a:sym typeface="Roboto Condensed"/>
                        </a:rPr>
                        <a:t>&lt;basefont&gt;</a:t>
                      </a:r>
                      <a:endParaRPr/>
                    </a:p>
                  </a:txBody>
                  <a:tcPr marT="76200" marB="76200" marR="76200" marL="76200"/>
                </a:tc>
                <a:tc>
                  <a:txBody>
                    <a:bodyPr/>
                    <a:lstStyle/>
                    <a:p>
                      <a:pPr indent="0" lvl="0" marL="0" marR="0" rtl="0" algn="l">
                        <a:lnSpc>
                          <a:spcPct val="100000"/>
                        </a:lnSpc>
                        <a:spcBef>
                          <a:spcPts val="0"/>
                        </a:spcBef>
                        <a:spcAft>
                          <a:spcPts val="0"/>
                        </a:spcAft>
                        <a:buNone/>
                      </a:pPr>
                      <a:r>
                        <a:rPr lang="en-US" sz="2000" u="none" cap="none" strike="noStrike">
                          <a:latin typeface="Roboto Condensed"/>
                          <a:ea typeface="Roboto Condensed"/>
                          <a:cs typeface="Roboto Condensed"/>
                          <a:sym typeface="Roboto Condensed"/>
                        </a:rPr>
                        <a:t>Defines an base font for the page.</a:t>
                      </a:r>
                      <a:endParaRPr/>
                    </a:p>
                  </a:txBody>
                  <a:tcPr marT="76200" marB="76200" marR="76200" marL="76200"/>
                </a:tc>
              </a:tr>
              <a:tr h="370850">
                <a:tc>
                  <a:txBody>
                    <a:bodyPr/>
                    <a:lstStyle/>
                    <a:p>
                      <a:pPr indent="0" lvl="0" marL="0" marR="0" rtl="0" algn="l">
                        <a:lnSpc>
                          <a:spcPct val="100000"/>
                        </a:lnSpc>
                        <a:spcBef>
                          <a:spcPts val="0"/>
                        </a:spcBef>
                        <a:spcAft>
                          <a:spcPts val="0"/>
                        </a:spcAft>
                        <a:buNone/>
                      </a:pPr>
                      <a:r>
                        <a:rPr b="1" lang="en-US" sz="2000" u="none" cap="none" strike="noStrike">
                          <a:solidFill>
                            <a:schemeClr val="accent6"/>
                          </a:solidFill>
                          <a:latin typeface="Roboto Condensed"/>
                          <a:ea typeface="Roboto Condensed"/>
                          <a:cs typeface="Roboto Condensed"/>
                          <a:sym typeface="Roboto Condensed"/>
                        </a:rPr>
                        <a:t>&lt;big&gt;</a:t>
                      </a:r>
                      <a:endParaRPr b="1">
                        <a:solidFill>
                          <a:schemeClr val="accent6"/>
                        </a:solidFill>
                      </a:endParaRPr>
                    </a:p>
                  </a:txBody>
                  <a:tcPr marT="76200" marB="76200" marR="76200" marL="76200"/>
                </a:tc>
                <a:tc>
                  <a:txBody>
                    <a:bodyPr/>
                    <a:lstStyle/>
                    <a:p>
                      <a:pPr indent="0" lvl="0" marL="0" marR="0" rtl="0" algn="l">
                        <a:lnSpc>
                          <a:spcPct val="100000"/>
                        </a:lnSpc>
                        <a:spcBef>
                          <a:spcPts val="0"/>
                        </a:spcBef>
                        <a:spcAft>
                          <a:spcPts val="0"/>
                        </a:spcAft>
                        <a:buNone/>
                      </a:pPr>
                      <a:r>
                        <a:rPr lang="en-US" sz="2000" u="none" cap="none" strike="noStrike">
                          <a:latin typeface="Roboto Condensed"/>
                          <a:ea typeface="Roboto Condensed"/>
                          <a:cs typeface="Roboto Condensed"/>
                          <a:sym typeface="Roboto Condensed"/>
                        </a:rPr>
                        <a:t>Defines big text</a:t>
                      </a:r>
                      <a:endParaRPr/>
                    </a:p>
                  </a:txBody>
                  <a:tcPr marT="76200" marB="76200" marR="76200" marL="76200"/>
                </a:tc>
              </a:tr>
              <a:tr h="370850">
                <a:tc>
                  <a:txBody>
                    <a:bodyPr/>
                    <a:lstStyle/>
                    <a:p>
                      <a:pPr indent="0" lvl="0" marL="0" marR="0" rtl="0" algn="l">
                        <a:lnSpc>
                          <a:spcPct val="100000"/>
                        </a:lnSpc>
                        <a:spcBef>
                          <a:spcPts val="0"/>
                        </a:spcBef>
                        <a:spcAft>
                          <a:spcPts val="0"/>
                        </a:spcAft>
                        <a:buNone/>
                      </a:pPr>
                      <a:r>
                        <a:rPr b="1" lang="en-US" sz="2000" u="none" cap="none" strike="noStrike">
                          <a:solidFill>
                            <a:schemeClr val="accent6"/>
                          </a:solidFill>
                          <a:latin typeface="Roboto Condensed"/>
                          <a:ea typeface="Roboto Condensed"/>
                          <a:cs typeface="Roboto Condensed"/>
                          <a:sym typeface="Roboto Condensed"/>
                        </a:rPr>
                        <a:t>&lt;center&gt;</a:t>
                      </a:r>
                      <a:endParaRPr b="1">
                        <a:solidFill>
                          <a:schemeClr val="accent6"/>
                        </a:solidFill>
                      </a:endParaRPr>
                    </a:p>
                  </a:txBody>
                  <a:tcPr marT="76200" marB="76200" marR="76200" marL="76200"/>
                </a:tc>
                <a:tc>
                  <a:txBody>
                    <a:bodyPr/>
                    <a:lstStyle/>
                    <a:p>
                      <a:pPr indent="0" lvl="0" marL="0" marR="0" rtl="0" algn="l">
                        <a:lnSpc>
                          <a:spcPct val="100000"/>
                        </a:lnSpc>
                        <a:spcBef>
                          <a:spcPts val="0"/>
                        </a:spcBef>
                        <a:spcAft>
                          <a:spcPts val="0"/>
                        </a:spcAft>
                        <a:buNone/>
                      </a:pPr>
                      <a:r>
                        <a:rPr lang="en-US" sz="2000" u="none" cap="none" strike="noStrike">
                          <a:latin typeface="Roboto Condensed"/>
                          <a:ea typeface="Roboto Condensed"/>
                          <a:cs typeface="Roboto Condensed"/>
                          <a:sym typeface="Roboto Condensed"/>
                        </a:rPr>
                        <a:t>Defines centered text</a:t>
                      </a:r>
                      <a:endParaRPr/>
                    </a:p>
                  </a:txBody>
                  <a:tcPr marT="76200" marB="76200" marR="76200" marL="76200"/>
                </a:tc>
              </a:tr>
              <a:tr h="370850">
                <a:tc>
                  <a:txBody>
                    <a:bodyPr/>
                    <a:lstStyle/>
                    <a:p>
                      <a:pPr indent="0" lvl="0" marL="0" marR="0" rtl="0" algn="l">
                        <a:lnSpc>
                          <a:spcPct val="100000"/>
                        </a:lnSpc>
                        <a:spcBef>
                          <a:spcPts val="0"/>
                        </a:spcBef>
                        <a:spcAft>
                          <a:spcPts val="0"/>
                        </a:spcAft>
                        <a:buNone/>
                      </a:pPr>
                      <a:r>
                        <a:rPr lang="en-US" sz="2000" u="none" cap="none" strike="noStrike">
                          <a:latin typeface="Roboto Condensed"/>
                          <a:ea typeface="Roboto Condensed"/>
                          <a:cs typeface="Roboto Condensed"/>
                          <a:sym typeface="Roboto Condensed"/>
                        </a:rPr>
                        <a:t>&lt;font&gt;</a:t>
                      </a:r>
                      <a:endParaRPr/>
                    </a:p>
                  </a:txBody>
                  <a:tcPr marT="76200" marB="76200" marR="76200" marL="76200"/>
                </a:tc>
                <a:tc>
                  <a:txBody>
                    <a:bodyPr/>
                    <a:lstStyle/>
                    <a:p>
                      <a:pPr indent="0" lvl="0" marL="0" marR="0" rtl="0" algn="l">
                        <a:lnSpc>
                          <a:spcPct val="100000"/>
                        </a:lnSpc>
                        <a:spcBef>
                          <a:spcPts val="0"/>
                        </a:spcBef>
                        <a:spcAft>
                          <a:spcPts val="0"/>
                        </a:spcAft>
                        <a:buNone/>
                      </a:pPr>
                      <a:r>
                        <a:rPr lang="en-US" sz="2000" u="none" cap="none" strike="noStrike">
                          <a:latin typeface="Roboto Condensed"/>
                          <a:ea typeface="Roboto Condensed"/>
                          <a:cs typeface="Roboto Condensed"/>
                          <a:sym typeface="Roboto Condensed"/>
                        </a:rPr>
                        <a:t>Defines text font, size, and color</a:t>
                      </a:r>
                      <a:endParaRPr/>
                    </a:p>
                  </a:txBody>
                  <a:tcPr marT="76200" marB="76200" marR="76200" marL="76200"/>
                </a:tc>
              </a:tr>
              <a:tr h="370850">
                <a:tc>
                  <a:txBody>
                    <a:bodyPr/>
                    <a:lstStyle/>
                    <a:p>
                      <a:pPr indent="0" lvl="0" marL="0" marR="0" rtl="0" algn="l">
                        <a:lnSpc>
                          <a:spcPct val="100000"/>
                        </a:lnSpc>
                        <a:spcBef>
                          <a:spcPts val="0"/>
                        </a:spcBef>
                        <a:spcAft>
                          <a:spcPts val="0"/>
                        </a:spcAft>
                        <a:buNone/>
                      </a:pPr>
                      <a:r>
                        <a:rPr lang="en-US" sz="2000" u="none" cap="none" strike="noStrike">
                          <a:latin typeface="Roboto Condensed"/>
                          <a:ea typeface="Roboto Condensed"/>
                          <a:cs typeface="Roboto Condensed"/>
                          <a:sym typeface="Roboto Condensed"/>
                        </a:rPr>
                        <a:t>&lt;frame&gt;</a:t>
                      </a:r>
                      <a:endParaRPr/>
                    </a:p>
                  </a:txBody>
                  <a:tcPr marT="76200" marB="76200" marR="76200" marL="76200"/>
                </a:tc>
                <a:tc>
                  <a:txBody>
                    <a:bodyPr/>
                    <a:lstStyle/>
                    <a:p>
                      <a:pPr indent="0" lvl="0" marL="0" marR="0" rtl="0" algn="l">
                        <a:lnSpc>
                          <a:spcPct val="100000"/>
                        </a:lnSpc>
                        <a:spcBef>
                          <a:spcPts val="0"/>
                        </a:spcBef>
                        <a:spcAft>
                          <a:spcPts val="0"/>
                        </a:spcAft>
                        <a:buNone/>
                      </a:pPr>
                      <a:r>
                        <a:rPr lang="en-US" sz="2000" u="none" cap="none" strike="noStrike">
                          <a:latin typeface="Roboto Condensed"/>
                          <a:ea typeface="Roboto Condensed"/>
                          <a:cs typeface="Roboto Condensed"/>
                          <a:sym typeface="Roboto Condensed"/>
                        </a:rPr>
                        <a:t>Defines a frame</a:t>
                      </a:r>
                      <a:endParaRPr/>
                    </a:p>
                  </a:txBody>
                  <a:tcPr marT="76200" marB="76200" marR="76200" marL="76200"/>
                </a:tc>
              </a:tr>
            </a:tbl>
          </a:graphicData>
        </a:graphic>
      </p:graphicFrame>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5"/>
          <p:cNvSpPr txBox="1"/>
          <p:nvPr>
            <p:ph type="title"/>
          </p:nvPr>
        </p:nvSpPr>
        <p:spPr>
          <a:xfrm>
            <a:off x="3" y="37720"/>
            <a:ext cx="6730423" cy="574453"/>
          </a:xfrm>
          <a:prstGeom prst="rect">
            <a:avLst/>
          </a:prstGeom>
          <a:noFill/>
          <a:ln>
            <a:noFill/>
          </a:ln>
        </p:spPr>
        <p:txBody>
          <a:bodyPr anchorCtr="0" anchor="ctr" bIns="0" lIns="108000" spcFirstLastPara="1" rIns="0" wrap="square" tIns="0">
            <a:spAutoFit/>
          </a:bodyPr>
          <a:lstStyle/>
          <a:p>
            <a:pPr indent="0" lvl="0" marL="0" rtl="0" algn="l">
              <a:lnSpc>
                <a:spcPct val="100000"/>
              </a:lnSpc>
              <a:spcBef>
                <a:spcPts val="0"/>
              </a:spcBef>
              <a:spcAft>
                <a:spcPts val="0"/>
              </a:spcAft>
              <a:buSzPts val="2000"/>
              <a:buNone/>
            </a:pPr>
            <a:r>
              <a:rPr lang="en-US"/>
              <a:t>7. Deprecated Attributes in HTML5</a:t>
            </a:r>
            <a:endParaRPr/>
          </a:p>
        </p:txBody>
      </p:sp>
      <p:sp>
        <p:nvSpPr>
          <p:cNvPr id="274" name="Google Shape;274;p15"/>
          <p:cNvSpPr txBox="1"/>
          <p:nvPr>
            <p:ph idx="12" type="sldNum"/>
          </p:nvPr>
        </p:nvSpPr>
        <p:spPr>
          <a:xfrm>
            <a:off x="11241511" y="6461580"/>
            <a:ext cx="806636" cy="415777"/>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800"/>
              <a:buFont typeface="Roboto Condensed"/>
              <a:buNone/>
            </a:pPr>
            <a:fld id="{00000000-1234-1234-1234-123412341234}" type="slidenum">
              <a:rPr lang="en-US"/>
              <a:t>‹#›</a:t>
            </a:fld>
            <a:endParaRPr/>
          </a:p>
        </p:txBody>
      </p:sp>
      <p:graphicFrame>
        <p:nvGraphicFramePr>
          <p:cNvPr id="275" name="Google Shape;275;p15"/>
          <p:cNvGraphicFramePr/>
          <p:nvPr/>
        </p:nvGraphicFramePr>
        <p:xfrm>
          <a:off x="499415" y="975180"/>
          <a:ext cx="3000000" cy="3000000"/>
        </p:xfrm>
        <a:graphic>
          <a:graphicData uri="http://schemas.openxmlformats.org/drawingml/2006/table">
            <a:tbl>
              <a:tblPr bandRow="1">
                <a:noFill/>
                <a:tableStyleId>{3A0CE309-FDD8-4CCB-9271-C2D1E7A6EF1F}</a:tableStyleId>
              </a:tblPr>
              <a:tblGrid>
                <a:gridCol w="1897425"/>
                <a:gridCol w="2136525"/>
              </a:tblGrid>
              <a:tr h="370850">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profile</a:t>
                      </a:r>
                      <a:endParaRPr/>
                    </a:p>
                  </a:txBody>
                  <a:tcPr marT="76200" marB="76200" marR="76200" marL="76200"/>
                </a:tc>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head</a:t>
                      </a:r>
                      <a:endParaRPr/>
                    </a:p>
                  </a:txBody>
                  <a:tcPr marT="76200" marB="76200" marR="76200" marL="76200"/>
                </a:tc>
              </a:tr>
              <a:tr h="370850">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version</a:t>
                      </a:r>
                      <a:endParaRPr/>
                    </a:p>
                  </a:txBody>
                  <a:tcPr marT="76200" marB="76200" marR="76200" marL="76200"/>
                </a:tc>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html</a:t>
                      </a:r>
                      <a:endParaRPr/>
                    </a:p>
                  </a:txBody>
                  <a:tcPr marT="76200" marB="76200" marR="76200" marL="76200"/>
                </a:tc>
              </a:tr>
              <a:tr h="370850">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name</a:t>
                      </a:r>
                      <a:endParaRPr/>
                    </a:p>
                  </a:txBody>
                  <a:tcPr marT="76200" marB="76200" marR="76200" marL="76200"/>
                </a:tc>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img</a:t>
                      </a:r>
                      <a:endParaRPr/>
                    </a:p>
                  </a:txBody>
                  <a:tcPr marT="76200" marB="76200" marR="76200" marL="76200"/>
                </a:tc>
              </a:tr>
              <a:tr h="370850">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scheme</a:t>
                      </a:r>
                      <a:endParaRPr/>
                    </a:p>
                  </a:txBody>
                  <a:tcPr marT="76200" marB="76200" marR="76200" marL="76200"/>
                </a:tc>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meta</a:t>
                      </a:r>
                      <a:endParaRPr/>
                    </a:p>
                  </a:txBody>
                  <a:tcPr marT="76200" marB="76200" marR="76200" marL="76200"/>
                </a:tc>
              </a:tr>
              <a:tr h="370850">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archive</a:t>
                      </a:r>
                      <a:endParaRPr/>
                    </a:p>
                  </a:txBody>
                  <a:tcPr marT="76200" marB="76200" marR="76200" marL="76200"/>
                </a:tc>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object</a:t>
                      </a:r>
                      <a:endParaRPr/>
                    </a:p>
                  </a:txBody>
                  <a:tcPr marT="76200" marB="76200" marR="76200" marL="76200"/>
                </a:tc>
              </a:tr>
              <a:tr h="370850">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classid</a:t>
                      </a:r>
                      <a:endParaRPr/>
                    </a:p>
                  </a:txBody>
                  <a:tcPr marT="76200" marB="76200" marR="76200" marL="76200"/>
                </a:tc>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object</a:t>
                      </a:r>
                      <a:endParaRPr/>
                    </a:p>
                  </a:txBody>
                  <a:tcPr marT="76200" marB="76200" marR="76200" marL="76200"/>
                </a:tc>
              </a:tr>
              <a:tr h="370850">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codebase</a:t>
                      </a:r>
                      <a:endParaRPr/>
                    </a:p>
                  </a:txBody>
                  <a:tcPr marT="76200" marB="76200" marR="76200" marL="76200"/>
                </a:tc>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object</a:t>
                      </a:r>
                      <a:endParaRPr/>
                    </a:p>
                  </a:txBody>
                  <a:tcPr marT="76200" marB="76200" marR="76200" marL="76200"/>
                </a:tc>
              </a:tr>
              <a:tr h="370850">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codetype</a:t>
                      </a:r>
                      <a:endParaRPr/>
                    </a:p>
                  </a:txBody>
                  <a:tcPr marT="76200" marB="76200" marR="76200" marL="76200"/>
                </a:tc>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object</a:t>
                      </a:r>
                      <a:endParaRPr/>
                    </a:p>
                  </a:txBody>
                  <a:tcPr marT="76200" marB="76200" marR="76200" marL="76200"/>
                </a:tc>
              </a:tr>
              <a:tr h="370850">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declare</a:t>
                      </a:r>
                      <a:endParaRPr/>
                    </a:p>
                  </a:txBody>
                  <a:tcPr marT="76200" marB="76200" marR="76200" marL="76200"/>
                </a:tc>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object</a:t>
                      </a:r>
                      <a:endParaRPr/>
                    </a:p>
                  </a:txBody>
                  <a:tcPr marT="76200" marB="76200" marR="76200" marL="76200"/>
                </a:tc>
              </a:tr>
              <a:tr h="370850">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standby</a:t>
                      </a:r>
                      <a:endParaRPr/>
                    </a:p>
                  </a:txBody>
                  <a:tcPr marT="76200" marB="76200" marR="76200" marL="76200"/>
                </a:tc>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object</a:t>
                      </a:r>
                      <a:endParaRPr/>
                    </a:p>
                  </a:txBody>
                  <a:tcPr marT="76200" marB="76200" marR="76200" marL="76200"/>
                </a:tc>
              </a:tr>
              <a:tr h="370850">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Valuetype, type</a:t>
                      </a:r>
                      <a:endParaRPr sz="2200" u="none" cap="none" strike="noStrike">
                        <a:latin typeface="Roboto Condensed"/>
                        <a:ea typeface="Roboto Condensed"/>
                        <a:cs typeface="Roboto Condensed"/>
                        <a:sym typeface="Roboto Condensed"/>
                      </a:endParaRPr>
                    </a:p>
                  </a:txBody>
                  <a:tcPr marT="76200" marB="76200" marR="76200" marL="76200"/>
                </a:tc>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param</a:t>
                      </a:r>
                      <a:endParaRPr sz="2200" u="none" cap="none" strike="noStrike">
                        <a:latin typeface="Roboto Condensed"/>
                        <a:ea typeface="Roboto Condensed"/>
                        <a:cs typeface="Roboto Condensed"/>
                        <a:sym typeface="Roboto Condensed"/>
                      </a:endParaRPr>
                    </a:p>
                  </a:txBody>
                  <a:tcPr marT="76200" marB="76200" marR="76200" marL="76200"/>
                </a:tc>
              </a:tr>
            </a:tbl>
          </a:graphicData>
        </a:graphic>
      </p:graphicFrame>
      <p:graphicFrame>
        <p:nvGraphicFramePr>
          <p:cNvPr id="276" name="Google Shape;276;p15"/>
          <p:cNvGraphicFramePr/>
          <p:nvPr/>
        </p:nvGraphicFramePr>
        <p:xfrm>
          <a:off x="5254580" y="974224"/>
          <a:ext cx="3000000" cy="3000000"/>
        </p:xfrm>
        <a:graphic>
          <a:graphicData uri="http://schemas.openxmlformats.org/drawingml/2006/table">
            <a:tbl>
              <a:tblPr bandRow="1">
                <a:noFill/>
                <a:tableStyleId>{3A0CE309-FDD8-4CCB-9271-C2D1E7A6EF1F}</a:tableStyleId>
              </a:tblPr>
              <a:tblGrid>
                <a:gridCol w="2102175"/>
                <a:gridCol w="2757050"/>
              </a:tblGrid>
              <a:tr h="370850">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Axis, abbr</a:t>
                      </a:r>
                      <a:endParaRPr sz="2200" u="none" cap="none" strike="noStrike">
                        <a:latin typeface="Roboto Condensed"/>
                        <a:ea typeface="Roboto Condensed"/>
                        <a:cs typeface="Roboto Condensed"/>
                        <a:sym typeface="Roboto Condensed"/>
                      </a:endParaRPr>
                    </a:p>
                  </a:txBody>
                  <a:tcPr marT="76200" marB="76200" marR="76200" marL="76200"/>
                </a:tc>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td and t</a:t>
                      </a:r>
                      <a:endParaRPr/>
                    </a:p>
                  </a:txBody>
                  <a:tcPr marT="76200" marB="76200" marR="76200" marL="76200"/>
                </a:tc>
              </a:tr>
              <a:tr h="370850">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scope</a:t>
                      </a:r>
                      <a:endParaRPr/>
                    </a:p>
                  </a:txBody>
                  <a:tcPr marT="76200" marB="76200" marR="76200" marL="76200"/>
                </a:tc>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td</a:t>
                      </a:r>
                      <a:endParaRPr/>
                    </a:p>
                  </a:txBody>
                  <a:tcPr marT="76200" marB="76200" marR="76200" marL="76200"/>
                </a:tc>
              </a:tr>
              <a:tr h="370850">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align</a:t>
                      </a:r>
                      <a:endParaRPr/>
                    </a:p>
                  </a:txBody>
                  <a:tcPr marT="76200" marB="76200" marR="76200" marL="76200"/>
                </a:tc>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caption, iframe, img, input, object, legend, table, hr, div, h1, h2, h3, h4, h5, h6, p, col, colgroup, tbody, td, tfoot, th, thead and tr.</a:t>
                      </a:r>
                      <a:endParaRPr/>
                    </a:p>
                  </a:txBody>
                  <a:tcPr marT="76200" marB="76200" marR="76200" marL="76200"/>
                </a:tc>
              </a:tr>
              <a:tr h="370850">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alink</a:t>
                      </a:r>
                      <a:endParaRPr sz="2200" u="none" cap="none" strike="noStrike">
                        <a:latin typeface="Roboto Condensed"/>
                        <a:ea typeface="Roboto Condensed"/>
                        <a:cs typeface="Roboto Condensed"/>
                        <a:sym typeface="Roboto Condensed"/>
                      </a:endParaRPr>
                    </a:p>
                  </a:txBody>
                  <a:tcPr marT="76200" marB="76200" marR="76200" marL="76200"/>
                </a:tc>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body</a:t>
                      </a:r>
                      <a:endParaRPr/>
                    </a:p>
                  </a:txBody>
                  <a:tcPr marT="76200" marB="76200" marR="76200" marL="76200"/>
                </a:tc>
              </a:tr>
              <a:tr h="370850">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link</a:t>
                      </a:r>
                      <a:endParaRPr/>
                    </a:p>
                  </a:txBody>
                  <a:tcPr marT="76200" marB="76200" marR="76200" marL="76200"/>
                </a:tc>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body</a:t>
                      </a:r>
                      <a:endParaRPr/>
                    </a:p>
                  </a:txBody>
                  <a:tcPr marT="76200" marB="76200" marR="76200" marL="76200"/>
                </a:tc>
              </a:tr>
              <a:tr h="370850">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vlink</a:t>
                      </a:r>
                      <a:endParaRPr/>
                    </a:p>
                  </a:txBody>
                  <a:tcPr marT="76200" marB="76200" marR="76200" marL="76200"/>
                </a:tc>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body</a:t>
                      </a:r>
                      <a:endParaRPr/>
                    </a:p>
                  </a:txBody>
                  <a:tcPr marT="76200" marB="76200" marR="76200" marL="76200"/>
                </a:tc>
              </a:tr>
              <a:tr h="370850">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text</a:t>
                      </a:r>
                      <a:endParaRPr/>
                    </a:p>
                  </a:txBody>
                  <a:tcPr marT="76200" marB="76200" marR="76200" marL="76200"/>
                </a:tc>
                <a:tc>
                  <a:txBody>
                    <a:bodyPr/>
                    <a:lstStyle/>
                    <a:p>
                      <a:pPr indent="0" lvl="0" marL="0" marR="0" rtl="0" algn="l">
                        <a:lnSpc>
                          <a:spcPct val="100000"/>
                        </a:lnSpc>
                        <a:spcBef>
                          <a:spcPts val="0"/>
                        </a:spcBef>
                        <a:spcAft>
                          <a:spcPts val="0"/>
                        </a:spcAft>
                        <a:buNone/>
                      </a:pPr>
                      <a:r>
                        <a:rPr lang="en-US" sz="2200" u="none" cap="none" strike="noStrike">
                          <a:latin typeface="Roboto Condensed"/>
                          <a:ea typeface="Roboto Condensed"/>
                          <a:cs typeface="Roboto Condensed"/>
                          <a:sym typeface="Roboto Condensed"/>
                        </a:rPr>
                        <a:t>body</a:t>
                      </a:r>
                      <a:endParaRPr/>
                    </a:p>
                  </a:txBody>
                  <a:tcPr marT="76200" marB="76200" marR="76200" marL="76200"/>
                </a:tc>
              </a:tr>
            </a:tbl>
          </a:graphicData>
        </a:graphic>
      </p:graphicFrame>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7"/>
          <p:cNvSpPr txBox="1"/>
          <p:nvPr>
            <p:ph type="title"/>
          </p:nvPr>
        </p:nvSpPr>
        <p:spPr>
          <a:xfrm>
            <a:off x="3" y="37720"/>
            <a:ext cx="6730423" cy="574453"/>
          </a:xfrm>
          <a:prstGeom prst="rect">
            <a:avLst/>
          </a:prstGeom>
          <a:noFill/>
          <a:ln>
            <a:noFill/>
          </a:ln>
        </p:spPr>
        <p:txBody>
          <a:bodyPr anchorCtr="0" anchor="ctr" bIns="0" lIns="108000" spcFirstLastPara="1" rIns="0" wrap="square" tIns="0">
            <a:spAutoFit/>
          </a:bodyPr>
          <a:lstStyle/>
          <a:p>
            <a:pPr indent="0" lvl="0" marL="0" rtl="0" algn="l">
              <a:lnSpc>
                <a:spcPct val="100000"/>
              </a:lnSpc>
              <a:spcBef>
                <a:spcPts val="0"/>
              </a:spcBef>
              <a:spcAft>
                <a:spcPts val="0"/>
              </a:spcAft>
              <a:buSzPts val="2000"/>
              <a:buNone/>
            </a:pPr>
            <a:r>
              <a:rPr lang="en-US"/>
              <a:t>8. Grouping Content</a:t>
            </a:r>
            <a:endParaRPr/>
          </a:p>
        </p:txBody>
      </p:sp>
      <p:sp>
        <p:nvSpPr>
          <p:cNvPr id="282" name="Google Shape;282;p17"/>
          <p:cNvSpPr txBox="1"/>
          <p:nvPr>
            <p:ph idx="12" type="sldNum"/>
          </p:nvPr>
        </p:nvSpPr>
        <p:spPr>
          <a:xfrm>
            <a:off x="11241511" y="6461580"/>
            <a:ext cx="806636" cy="415777"/>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800"/>
              <a:buFont typeface="Roboto Condensed"/>
              <a:buNone/>
            </a:pPr>
            <a:fld id="{00000000-1234-1234-1234-123412341234}" type="slidenum">
              <a:rPr lang="en-US"/>
              <a:t>‹#›</a:t>
            </a:fld>
            <a:endParaRPr/>
          </a:p>
        </p:txBody>
      </p:sp>
      <p:sp>
        <p:nvSpPr>
          <p:cNvPr id="283" name="Google Shape;283;p17"/>
          <p:cNvSpPr/>
          <p:nvPr/>
        </p:nvSpPr>
        <p:spPr>
          <a:xfrm>
            <a:off x="1339403" y="1867437"/>
            <a:ext cx="6194738" cy="463639"/>
          </a:xfrm>
          <a:prstGeom prst="rect">
            <a:avLst/>
          </a:prstGeom>
          <a:solidFill>
            <a:schemeClr val="accent1"/>
          </a:solidFill>
          <a:ln cap="flat" cmpd="sng" w="25400">
            <a:solidFill>
              <a:srgbClr val="2A5E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4" name="Google Shape;284;p17"/>
          <p:cNvSpPr/>
          <p:nvPr/>
        </p:nvSpPr>
        <p:spPr>
          <a:xfrm>
            <a:off x="1339403" y="2472744"/>
            <a:ext cx="6194738" cy="450760"/>
          </a:xfrm>
          <a:prstGeom prst="rect">
            <a:avLst/>
          </a:prstGeom>
          <a:solidFill>
            <a:schemeClr val="accent2"/>
          </a:solidFill>
          <a:ln cap="flat" cmpd="sng" w="25400">
            <a:solidFill>
              <a:srgbClr val="9D742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5" name="Google Shape;285;p17"/>
          <p:cNvSpPr/>
          <p:nvPr/>
        </p:nvSpPr>
        <p:spPr>
          <a:xfrm>
            <a:off x="1339403" y="3090930"/>
            <a:ext cx="6194738" cy="386366"/>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6" name="Google Shape;286;p17"/>
          <p:cNvSpPr txBox="1"/>
          <p:nvPr/>
        </p:nvSpPr>
        <p:spPr>
          <a:xfrm>
            <a:off x="1339403" y="1017431"/>
            <a:ext cx="4301543"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u="sng">
                <a:solidFill>
                  <a:schemeClr val="dk1"/>
                </a:solidFill>
                <a:latin typeface="Roboto Condensed"/>
                <a:ea typeface="Roboto Condensed"/>
                <a:cs typeface="Roboto Condensed"/>
                <a:sym typeface="Roboto Condensed"/>
              </a:rPr>
              <a:t>Block Level Element</a:t>
            </a:r>
            <a:endParaRPr b="1" sz="3400" u="sng">
              <a:solidFill>
                <a:schemeClr val="dk1"/>
              </a:solidFill>
              <a:latin typeface="Roboto Condensed"/>
              <a:ea typeface="Roboto Condensed"/>
              <a:cs typeface="Roboto Condensed"/>
              <a:sym typeface="Roboto Condensed"/>
            </a:endParaRPr>
          </a:p>
        </p:txBody>
      </p:sp>
      <p:sp>
        <p:nvSpPr>
          <p:cNvPr id="287" name="Google Shape;287;p17"/>
          <p:cNvSpPr txBox="1"/>
          <p:nvPr/>
        </p:nvSpPr>
        <p:spPr>
          <a:xfrm>
            <a:off x="1339403" y="3940935"/>
            <a:ext cx="4301543"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u="sng">
                <a:solidFill>
                  <a:schemeClr val="dk1"/>
                </a:solidFill>
                <a:latin typeface="Roboto Condensed"/>
                <a:ea typeface="Roboto Condensed"/>
                <a:cs typeface="Roboto Condensed"/>
                <a:sym typeface="Roboto Condensed"/>
              </a:rPr>
              <a:t>Inline Element</a:t>
            </a:r>
            <a:endParaRPr b="1" sz="3400" u="sng">
              <a:solidFill>
                <a:schemeClr val="dk1"/>
              </a:solidFill>
              <a:latin typeface="Roboto Condensed"/>
              <a:ea typeface="Roboto Condensed"/>
              <a:cs typeface="Roboto Condensed"/>
              <a:sym typeface="Roboto Condensed"/>
            </a:endParaRPr>
          </a:p>
        </p:txBody>
      </p:sp>
      <p:sp>
        <p:nvSpPr>
          <p:cNvPr id="288" name="Google Shape;288;p17"/>
          <p:cNvSpPr/>
          <p:nvPr/>
        </p:nvSpPr>
        <p:spPr>
          <a:xfrm>
            <a:off x="1455313" y="4687910"/>
            <a:ext cx="1790163" cy="502276"/>
          </a:xfrm>
          <a:prstGeom prst="rect">
            <a:avLst/>
          </a:prstGeom>
          <a:solidFill>
            <a:schemeClr val="accent3"/>
          </a:solidFill>
          <a:ln cap="flat" cmpd="sng" w="25400">
            <a:solidFill>
              <a:srgbClr val="657C3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9" name="Google Shape;289;p17"/>
          <p:cNvSpPr/>
          <p:nvPr/>
        </p:nvSpPr>
        <p:spPr>
          <a:xfrm>
            <a:off x="3490174" y="4662152"/>
            <a:ext cx="1970468" cy="540913"/>
          </a:xfrm>
          <a:prstGeom prst="rect">
            <a:avLst/>
          </a:prstGeom>
          <a:solidFill>
            <a:srgbClr val="3D7F8B"/>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0" name="Google Shape;290;p17"/>
          <p:cNvSpPr/>
          <p:nvPr/>
        </p:nvSpPr>
        <p:spPr>
          <a:xfrm>
            <a:off x="5782614" y="4687910"/>
            <a:ext cx="2459865" cy="502276"/>
          </a:xfrm>
          <a:prstGeom prst="rect">
            <a:avLst/>
          </a:prstGeom>
          <a:solidFill>
            <a:srgbClr val="666666"/>
          </a:solidFill>
          <a:ln cap="flat" cmpd="sng" w="25400">
            <a:solidFill>
              <a:srgbClr val="2A5E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1" name="Google Shape;291;p17"/>
          <p:cNvSpPr txBox="1"/>
          <p:nvPr/>
        </p:nvSpPr>
        <p:spPr>
          <a:xfrm>
            <a:off x="1260650" y="5815850"/>
            <a:ext cx="9681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t>Note: block and inline element can be override by CSS</a:t>
            </a:r>
            <a:endParaRPr sz="2500"/>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8"/>
          <p:cNvSpPr txBox="1"/>
          <p:nvPr>
            <p:ph type="title"/>
          </p:nvPr>
        </p:nvSpPr>
        <p:spPr>
          <a:xfrm>
            <a:off x="3" y="37720"/>
            <a:ext cx="6730423" cy="574453"/>
          </a:xfrm>
          <a:prstGeom prst="rect">
            <a:avLst/>
          </a:prstGeom>
          <a:noFill/>
          <a:ln>
            <a:noFill/>
          </a:ln>
        </p:spPr>
        <p:txBody>
          <a:bodyPr anchorCtr="0" anchor="ctr" bIns="0" lIns="108000" spcFirstLastPara="1" rIns="0" wrap="square" tIns="0">
            <a:spAutoFit/>
          </a:bodyPr>
          <a:lstStyle/>
          <a:p>
            <a:pPr indent="0" lvl="0" marL="0" rtl="0" algn="l">
              <a:lnSpc>
                <a:spcPct val="100000"/>
              </a:lnSpc>
              <a:spcBef>
                <a:spcPts val="0"/>
              </a:spcBef>
              <a:spcAft>
                <a:spcPts val="0"/>
              </a:spcAft>
              <a:buSzPts val="2000"/>
              <a:buNone/>
            </a:pPr>
            <a:r>
              <a:rPr lang="en-US"/>
              <a:t>8. Difference b/w div and span</a:t>
            </a:r>
            <a:endParaRPr/>
          </a:p>
        </p:txBody>
      </p:sp>
      <p:sp>
        <p:nvSpPr>
          <p:cNvPr id="297" name="Google Shape;297;p18"/>
          <p:cNvSpPr txBox="1"/>
          <p:nvPr>
            <p:ph idx="12" type="sldNum"/>
          </p:nvPr>
        </p:nvSpPr>
        <p:spPr>
          <a:xfrm>
            <a:off x="11241511" y="6461580"/>
            <a:ext cx="806636" cy="415777"/>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800"/>
              <a:buFont typeface="Roboto Condensed"/>
              <a:buNone/>
            </a:pPr>
            <a:fld id="{00000000-1234-1234-1234-123412341234}" type="slidenum">
              <a:rPr lang="en-US"/>
              <a:t>‹#›</a:t>
            </a:fld>
            <a:endParaRPr/>
          </a:p>
        </p:txBody>
      </p:sp>
      <p:sp>
        <p:nvSpPr>
          <p:cNvPr id="298" name="Google Shape;298;p18"/>
          <p:cNvSpPr/>
          <p:nvPr/>
        </p:nvSpPr>
        <p:spPr>
          <a:xfrm>
            <a:off x="966317" y="995209"/>
            <a:ext cx="3993610" cy="2987899"/>
          </a:xfrm>
          <a:prstGeom prst="ellipse">
            <a:avLst/>
          </a:prstGeom>
          <a:gradFill>
            <a:gsLst>
              <a:gs pos="0">
                <a:srgbClr val="B6ADFF"/>
              </a:gs>
              <a:gs pos="35000">
                <a:srgbClr val="CCC5FF"/>
              </a:gs>
              <a:gs pos="100000">
                <a:srgbClr val="EAE7FF"/>
              </a:gs>
            </a:gsLst>
            <a:lin ang="16200000" scaled="0"/>
          </a:gradFill>
          <a:ln cap="flat" cmpd="sng" w="9525">
            <a:solidFill>
              <a:srgbClr val="857CCE"/>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99" name="Google Shape;299;p18"/>
          <p:cNvSpPr/>
          <p:nvPr/>
        </p:nvSpPr>
        <p:spPr>
          <a:xfrm>
            <a:off x="3417811" y="3779681"/>
            <a:ext cx="4393106" cy="2987899"/>
          </a:xfrm>
          <a:prstGeom prst="ellipse">
            <a:avLst/>
          </a:prstGeom>
          <a:gradFill>
            <a:gsLst>
              <a:gs pos="0">
                <a:srgbClr val="B6ADFF"/>
              </a:gs>
              <a:gs pos="35000">
                <a:srgbClr val="CCC5FF"/>
              </a:gs>
              <a:gs pos="100000">
                <a:srgbClr val="EAE7FF"/>
              </a:gs>
            </a:gsLst>
            <a:lin ang="16200000" scaled="0"/>
          </a:gradFill>
          <a:ln cap="flat" cmpd="sng" w="9525">
            <a:solidFill>
              <a:srgbClr val="857CCE"/>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00" name="Google Shape;300;p18"/>
          <p:cNvSpPr/>
          <p:nvPr/>
        </p:nvSpPr>
        <p:spPr>
          <a:xfrm>
            <a:off x="6353943" y="995208"/>
            <a:ext cx="4078530" cy="2987899"/>
          </a:xfrm>
          <a:prstGeom prst="ellipse">
            <a:avLst/>
          </a:prstGeom>
          <a:gradFill>
            <a:gsLst>
              <a:gs pos="0">
                <a:srgbClr val="B6ADFF"/>
              </a:gs>
              <a:gs pos="35000">
                <a:srgbClr val="CCC5FF"/>
              </a:gs>
              <a:gs pos="100000">
                <a:srgbClr val="EAE7FF"/>
              </a:gs>
            </a:gsLst>
            <a:lin ang="16200000" scaled="0"/>
          </a:gradFill>
          <a:ln cap="flat" cmpd="sng" w="9525">
            <a:solidFill>
              <a:srgbClr val="857CCE"/>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01" name="Google Shape;301;p18"/>
          <p:cNvSpPr txBox="1"/>
          <p:nvPr/>
        </p:nvSpPr>
        <p:spPr>
          <a:xfrm>
            <a:off x="1802954" y="1833447"/>
            <a:ext cx="2478782"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Roboto Condensed"/>
                <a:ea typeface="Roboto Condensed"/>
                <a:cs typeface="Roboto Condensed"/>
                <a:sym typeface="Roboto Condensed"/>
              </a:rPr>
              <a:t>Div and Span tags are both used as content wrappers.</a:t>
            </a:r>
            <a:endParaRPr/>
          </a:p>
        </p:txBody>
      </p:sp>
      <p:sp>
        <p:nvSpPr>
          <p:cNvPr id="302" name="Google Shape;302;p18"/>
          <p:cNvSpPr txBox="1"/>
          <p:nvPr/>
        </p:nvSpPr>
        <p:spPr>
          <a:xfrm>
            <a:off x="7018170" y="1596605"/>
            <a:ext cx="2949262" cy="17851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Roboto Condensed"/>
                <a:ea typeface="Roboto Condensed"/>
                <a:cs typeface="Roboto Condensed"/>
                <a:sym typeface="Roboto Condensed"/>
              </a:rPr>
              <a:t>The difference between the Div and Span is, Div  is a block element while Span is an inline element.</a:t>
            </a:r>
            <a:endParaRPr/>
          </a:p>
        </p:txBody>
      </p:sp>
      <p:sp>
        <p:nvSpPr>
          <p:cNvPr id="303" name="Google Shape;303;p18"/>
          <p:cNvSpPr txBox="1"/>
          <p:nvPr/>
        </p:nvSpPr>
        <p:spPr>
          <a:xfrm>
            <a:off x="4324162" y="4320432"/>
            <a:ext cx="2580300" cy="2123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Roboto Condensed"/>
                <a:ea typeface="Roboto Condensed"/>
                <a:cs typeface="Roboto Condensed"/>
                <a:sym typeface="Roboto Condensed"/>
              </a:rPr>
              <a:t>That is Div tag takes up the entire width of the screen where as Span  conforms to the width of whatever element it contains</a:t>
            </a:r>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9"/>
          <p:cNvSpPr txBox="1"/>
          <p:nvPr>
            <p:ph type="title"/>
          </p:nvPr>
        </p:nvSpPr>
        <p:spPr>
          <a:xfrm>
            <a:off x="3" y="37720"/>
            <a:ext cx="6730423" cy="574453"/>
          </a:xfrm>
          <a:prstGeom prst="rect">
            <a:avLst/>
          </a:prstGeom>
          <a:noFill/>
          <a:ln>
            <a:noFill/>
          </a:ln>
        </p:spPr>
        <p:txBody>
          <a:bodyPr anchorCtr="0" anchor="ctr" bIns="0" lIns="108000" spcFirstLastPara="1" rIns="0" wrap="square" tIns="0">
            <a:spAutoFit/>
          </a:bodyPr>
          <a:lstStyle/>
          <a:p>
            <a:pPr indent="0" lvl="0" marL="0" rtl="0" algn="l">
              <a:lnSpc>
                <a:spcPct val="100000"/>
              </a:lnSpc>
              <a:spcBef>
                <a:spcPts val="0"/>
              </a:spcBef>
              <a:spcAft>
                <a:spcPts val="0"/>
              </a:spcAft>
              <a:buSzPts val="2000"/>
              <a:buNone/>
            </a:pPr>
            <a:r>
              <a:rPr lang="en-US"/>
              <a:t>9. Lists</a:t>
            </a:r>
            <a:endParaRPr/>
          </a:p>
        </p:txBody>
      </p:sp>
      <p:sp>
        <p:nvSpPr>
          <p:cNvPr id="309" name="Google Shape;309;p19"/>
          <p:cNvSpPr txBox="1"/>
          <p:nvPr>
            <p:ph idx="12" type="sldNum"/>
          </p:nvPr>
        </p:nvSpPr>
        <p:spPr>
          <a:xfrm>
            <a:off x="11241511" y="6461580"/>
            <a:ext cx="806636" cy="415777"/>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800"/>
              <a:buFont typeface="Roboto Condensed"/>
              <a:buNone/>
            </a:pPr>
            <a:fld id="{00000000-1234-1234-1234-123412341234}" type="slidenum">
              <a:rPr lang="en-US"/>
              <a:t>‹#›</a:t>
            </a:fld>
            <a:endParaRPr/>
          </a:p>
        </p:txBody>
      </p:sp>
      <p:grpSp>
        <p:nvGrpSpPr>
          <p:cNvPr id="310" name="Google Shape;310;p19"/>
          <p:cNvGrpSpPr/>
          <p:nvPr/>
        </p:nvGrpSpPr>
        <p:grpSpPr>
          <a:xfrm>
            <a:off x="906803" y="1275804"/>
            <a:ext cx="10253896" cy="5375655"/>
            <a:chOff x="-329568" y="234585"/>
            <a:chExt cx="10253896" cy="5375655"/>
          </a:xfrm>
        </p:grpSpPr>
        <p:sp>
          <p:nvSpPr>
            <p:cNvPr id="311" name="Google Shape;311;p19"/>
            <p:cNvSpPr/>
            <p:nvPr/>
          </p:nvSpPr>
          <p:spPr>
            <a:xfrm rot="-5400000">
              <a:off x="1172741" y="-722523"/>
              <a:ext cx="2303635" cy="4797380"/>
            </a:xfrm>
            <a:prstGeom prst="round1Rect">
              <a:avLst>
                <a:gd fmla="val 16667" name="adj"/>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9"/>
            <p:cNvSpPr txBox="1"/>
            <p:nvPr/>
          </p:nvSpPr>
          <p:spPr>
            <a:xfrm>
              <a:off x="-74132" y="524350"/>
              <a:ext cx="4797380" cy="1727726"/>
            </a:xfrm>
            <a:prstGeom prst="rect">
              <a:avLst/>
            </a:prstGeom>
            <a:noFill/>
            <a:ln>
              <a:noFill/>
            </a:ln>
          </p:spPr>
          <p:txBody>
            <a:bodyPr anchorCtr="0" anchor="ctr" bIns="227575" lIns="227575" spcFirstLastPara="1" rIns="227575" wrap="square" tIns="227575">
              <a:noAutofit/>
            </a:bodyPr>
            <a:lstStyle/>
            <a:p>
              <a:pPr indent="0" lvl="0" marL="0" marR="0" rtl="0" algn="ctr">
                <a:lnSpc>
                  <a:spcPct val="90000"/>
                </a:lnSpc>
                <a:spcBef>
                  <a:spcPts val="0"/>
                </a:spcBef>
                <a:spcAft>
                  <a:spcPts val="0"/>
                </a:spcAft>
                <a:buNone/>
              </a:pPr>
              <a:r>
                <a:t/>
              </a:r>
              <a:endParaRPr b="1" sz="3200" u="sng">
                <a:solidFill>
                  <a:schemeClr val="dk1"/>
                </a:solidFill>
                <a:latin typeface="Roboto Condensed"/>
                <a:ea typeface="Roboto Condensed"/>
                <a:cs typeface="Roboto Condensed"/>
                <a:sym typeface="Roboto Condensed"/>
              </a:endParaRPr>
            </a:p>
            <a:p>
              <a:pPr indent="0" lvl="0" marL="0" marR="0" rtl="0" algn="ctr">
                <a:lnSpc>
                  <a:spcPct val="90000"/>
                </a:lnSpc>
                <a:spcBef>
                  <a:spcPts val="1120"/>
                </a:spcBef>
                <a:spcAft>
                  <a:spcPts val="0"/>
                </a:spcAft>
                <a:buNone/>
              </a:pPr>
              <a:r>
                <a:rPr b="1" lang="en-US" sz="3200" u="sng">
                  <a:solidFill>
                    <a:schemeClr val="dk1"/>
                  </a:solidFill>
                  <a:latin typeface="Roboto Condensed"/>
                  <a:ea typeface="Roboto Condensed"/>
                  <a:cs typeface="Roboto Condensed"/>
                  <a:sym typeface="Roboto Condensed"/>
                </a:rPr>
                <a:t>Unordered Lists</a:t>
              </a:r>
              <a:endParaRPr/>
            </a:p>
            <a:p>
              <a:pPr indent="0" lvl="0" marL="0" marR="0" rtl="0" algn="ctr">
                <a:lnSpc>
                  <a:spcPct val="90000"/>
                </a:lnSpc>
                <a:spcBef>
                  <a:spcPts val="1120"/>
                </a:spcBef>
                <a:spcAft>
                  <a:spcPts val="0"/>
                </a:spcAft>
                <a:buNone/>
              </a:pPr>
              <a:r>
                <a:rPr b="0" lang="en-US" sz="2400" u="none">
                  <a:solidFill>
                    <a:schemeClr val="dk1"/>
                  </a:solidFill>
                  <a:latin typeface="Roboto Condensed"/>
                  <a:ea typeface="Roboto Condensed"/>
                  <a:cs typeface="Roboto Condensed"/>
                  <a:sym typeface="Roboto Condensed"/>
                </a:rPr>
                <a:t>&lt;ul type =“square”&gt;</a:t>
              </a:r>
              <a:endParaRPr/>
            </a:p>
            <a:p>
              <a:pPr indent="0" lvl="0" marL="0" marR="0" rtl="0" algn="ctr">
                <a:lnSpc>
                  <a:spcPct val="90000"/>
                </a:lnSpc>
                <a:spcBef>
                  <a:spcPts val="840"/>
                </a:spcBef>
                <a:spcAft>
                  <a:spcPts val="0"/>
                </a:spcAft>
                <a:buNone/>
              </a:pPr>
              <a:r>
                <a:rPr b="0" lang="en-US" sz="2400" u="none">
                  <a:solidFill>
                    <a:schemeClr val="dk1"/>
                  </a:solidFill>
                  <a:latin typeface="Roboto Condensed"/>
                  <a:ea typeface="Roboto Condensed"/>
                  <a:cs typeface="Roboto Condensed"/>
                  <a:sym typeface="Roboto Condensed"/>
                </a:rPr>
                <a:t>&lt;ul type =“disc”&gt;</a:t>
              </a:r>
              <a:endParaRPr/>
            </a:p>
            <a:p>
              <a:pPr indent="0" lvl="0" marL="0" marR="0" rtl="0" algn="ctr">
                <a:lnSpc>
                  <a:spcPct val="90000"/>
                </a:lnSpc>
                <a:spcBef>
                  <a:spcPts val="840"/>
                </a:spcBef>
                <a:spcAft>
                  <a:spcPts val="0"/>
                </a:spcAft>
                <a:buNone/>
              </a:pPr>
              <a:r>
                <a:rPr b="0" lang="en-US" sz="2400" u="none">
                  <a:solidFill>
                    <a:schemeClr val="dk1"/>
                  </a:solidFill>
                  <a:latin typeface="Roboto Condensed"/>
                  <a:ea typeface="Roboto Condensed"/>
                  <a:cs typeface="Roboto Condensed"/>
                  <a:sym typeface="Roboto Condensed"/>
                </a:rPr>
                <a:t>&lt;ul type =“circle”&gt;</a:t>
              </a:r>
              <a:endParaRPr/>
            </a:p>
          </p:txBody>
        </p:sp>
        <p:sp>
          <p:nvSpPr>
            <p:cNvPr id="313" name="Google Shape;313;p19"/>
            <p:cNvSpPr/>
            <p:nvPr/>
          </p:nvSpPr>
          <p:spPr>
            <a:xfrm>
              <a:off x="4319549" y="234585"/>
              <a:ext cx="5604779" cy="3099402"/>
            </a:xfrm>
            <a:prstGeom prst="round1Rect">
              <a:avLst>
                <a:gd fmla="val 16667" name="adj"/>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9"/>
            <p:cNvSpPr txBox="1"/>
            <p:nvPr/>
          </p:nvSpPr>
          <p:spPr>
            <a:xfrm>
              <a:off x="4319549" y="234585"/>
              <a:ext cx="5604779" cy="2324551"/>
            </a:xfrm>
            <a:prstGeom prst="rect">
              <a:avLst/>
            </a:prstGeom>
            <a:noFill/>
            <a:ln>
              <a:noFill/>
            </a:ln>
          </p:spPr>
          <p:txBody>
            <a:bodyPr anchorCtr="0" anchor="ctr" bIns="227575" lIns="227575" spcFirstLastPara="1" rIns="227575" wrap="square" tIns="227575">
              <a:noAutofit/>
            </a:bodyPr>
            <a:lstStyle/>
            <a:p>
              <a:pPr indent="0" lvl="0" marL="0" marR="0" rtl="0" algn="ctr">
                <a:lnSpc>
                  <a:spcPct val="90000"/>
                </a:lnSpc>
                <a:spcBef>
                  <a:spcPts val="0"/>
                </a:spcBef>
                <a:spcAft>
                  <a:spcPts val="0"/>
                </a:spcAft>
                <a:buNone/>
              </a:pPr>
              <a:r>
                <a:t/>
              </a:r>
              <a:endParaRPr b="1" sz="3200" u="sng">
                <a:solidFill>
                  <a:schemeClr val="dk1"/>
                </a:solidFill>
                <a:latin typeface="Roboto Condensed"/>
                <a:ea typeface="Roboto Condensed"/>
                <a:cs typeface="Roboto Condensed"/>
                <a:sym typeface="Roboto Condensed"/>
              </a:endParaRPr>
            </a:p>
            <a:p>
              <a:pPr indent="0" lvl="0" marL="0" marR="0" rtl="0" algn="ctr">
                <a:lnSpc>
                  <a:spcPct val="90000"/>
                </a:lnSpc>
                <a:spcBef>
                  <a:spcPts val="1120"/>
                </a:spcBef>
                <a:spcAft>
                  <a:spcPts val="0"/>
                </a:spcAft>
                <a:buNone/>
              </a:pPr>
              <a:r>
                <a:t/>
              </a:r>
              <a:endParaRPr b="1" sz="3200" u="sng">
                <a:solidFill>
                  <a:schemeClr val="dk1"/>
                </a:solidFill>
                <a:latin typeface="Roboto Condensed"/>
                <a:ea typeface="Roboto Condensed"/>
                <a:cs typeface="Roboto Condensed"/>
                <a:sym typeface="Roboto Condensed"/>
              </a:endParaRPr>
            </a:p>
            <a:p>
              <a:pPr indent="0" lvl="0" marL="0" marR="0" rtl="0" algn="ctr">
                <a:lnSpc>
                  <a:spcPct val="90000"/>
                </a:lnSpc>
                <a:spcBef>
                  <a:spcPts val="1120"/>
                </a:spcBef>
                <a:spcAft>
                  <a:spcPts val="0"/>
                </a:spcAft>
                <a:buNone/>
              </a:pPr>
              <a:r>
                <a:t/>
              </a:r>
              <a:endParaRPr b="1" sz="3200" u="sng">
                <a:solidFill>
                  <a:schemeClr val="dk1"/>
                </a:solidFill>
                <a:latin typeface="Roboto Condensed"/>
                <a:ea typeface="Roboto Condensed"/>
                <a:cs typeface="Roboto Condensed"/>
                <a:sym typeface="Roboto Condensed"/>
              </a:endParaRPr>
            </a:p>
            <a:p>
              <a:pPr indent="0" lvl="0" marL="0" marR="0" rtl="0" algn="ctr">
                <a:lnSpc>
                  <a:spcPct val="90000"/>
                </a:lnSpc>
                <a:spcBef>
                  <a:spcPts val="1120"/>
                </a:spcBef>
                <a:spcAft>
                  <a:spcPts val="0"/>
                </a:spcAft>
                <a:buNone/>
              </a:pPr>
              <a:r>
                <a:t/>
              </a:r>
              <a:endParaRPr b="1" sz="3200" u="sng">
                <a:solidFill>
                  <a:schemeClr val="dk1"/>
                </a:solidFill>
                <a:latin typeface="Roboto Condensed"/>
                <a:ea typeface="Roboto Condensed"/>
                <a:cs typeface="Roboto Condensed"/>
                <a:sym typeface="Roboto Condensed"/>
              </a:endParaRPr>
            </a:p>
            <a:p>
              <a:pPr indent="0" lvl="0" marL="0" marR="0" rtl="0" algn="ctr">
                <a:lnSpc>
                  <a:spcPct val="90000"/>
                </a:lnSpc>
                <a:spcBef>
                  <a:spcPts val="1120"/>
                </a:spcBef>
                <a:spcAft>
                  <a:spcPts val="0"/>
                </a:spcAft>
                <a:buNone/>
              </a:pPr>
              <a:r>
                <a:rPr b="1" lang="en-US" sz="3200" u="sng">
                  <a:solidFill>
                    <a:schemeClr val="dk1"/>
                  </a:solidFill>
                  <a:latin typeface="Roboto Condensed"/>
                  <a:ea typeface="Roboto Condensed"/>
                  <a:cs typeface="Roboto Condensed"/>
                  <a:sym typeface="Roboto Condensed"/>
                </a:rPr>
                <a:t>Ordered Lists</a:t>
              </a:r>
              <a:endParaRPr/>
            </a:p>
            <a:p>
              <a:pPr indent="0" lvl="0" marL="0" marR="0" rtl="0" algn="ctr">
                <a:lnSpc>
                  <a:spcPct val="90000"/>
                </a:lnSpc>
                <a:spcBef>
                  <a:spcPts val="1120"/>
                </a:spcBef>
                <a:spcAft>
                  <a:spcPts val="0"/>
                </a:spcAft>
                <a:buNone/>
              </a:pPr>
              <a:r>
                <a:rPr b="0" lang="en-US" sz="2400" u="none">
                  <a:solidFill>
                    <a:schemeClr val="dk1"/>
                  </a:solidFill>
                  <a:latin typeface="Roboto Condensed"/>
                  <a:ea typeface="Roboto Condensed"/>
                  <a:cs typeface="Roboto Condensed"/>
                  <a:sym typeface="Roboto Condensed"/>
                </a:rPr>
                <a:t>&lt;ol type =“1”&gt;</a:t>
              </a:r>
              <a:endParaRPr/>
            </a:p>
            <a:p>
              <a:pPr indent="0" lvl="0" marL="0" marR="0" rtl="0" algn="ctr">
                <a:lnSpc>
                  <a:spcPct val="90000"/>
                </a:lnSpc>
                <a:spcBef>
                  <a:spcPts val="840"/>
                </a:spcBef>
                <a:spcAft>
                  <a:spcPts val="0"/>
                </a:spcAft>
                <a:buNone/>
              </a:pPr>
              <a:r>
                <a:rPr b="0" lang="en-US" sz="2400" u="none">
                  <a:solidFill>
                    <a:schemeClr val="dk1"/>
                  </a:solidFill>
                  <a:latin typeface="Roboto Condensed"/>
                  <a:ea typeface="Roboto Condensed"/>
                  <a:cs typeface="Roboto Condensed"/>
                  <a:sym typeface="Roboto Condensed"/>
                </a:rPr>
                <a:t>&lt;ol type =“I”&gt;</a:t>
              </a:r>
              <a:endParaRPr/>
            </a:p>
            <a:p>
              <a:pPr indent="0" lvl="0" marL="0" marR="0" rtl="0" algn="ctr">
                <a:lnSpc>
                  <a:spcPct val="90000"/>
                </a:lnSpc>
                <a:spcBef>
                  <a:spcPts val="840"/>
                </a:spcBef>
                <a:spcAft>
                  <a:spcPts val="0"/>
                </a:spcAft>
                <a:buNone/>
              </a:pPr>
              <a:r>
                <a:rPr b="0" lang="en-US" sz="2400" u="none">
                  <a:solidFill>
                    <a:schemeClr val="dk1"/>
                  </a:solidFill>
                  <a:latin typeface="Roboto Condensed"/>
                  <a:ea typeface="Roboto Condensed"/>
                  <a:cs typeface="Roboto Condensed"/>
                  <a:sym typeface="Roboto Condensed"/>
                </a:rPr>
                <a:t>&lt;ol type =“i”&gt;</a:t>
              </a:r>
              <a:endParaRPr/>
            </a:p>
            <a:p>
              <a:pPr indent="0" lvl="0" marL="0" marR="0" rtl="0" algn="ctr">
                <a:lnSpc>
                  <a:spcPct val="90000"/>
                </a:lnSpc>
                <a:spcBef>
                  <a:spcPts val="840"/>
                </a:spcBef>
                <a:spcAft>
                  <a:spcPts val="0"/>
                </a:spcAft>
                <a:buNone/>
              </a:pPr>
              <a:r>
                <a:rPr b="0" lang="en-US" sz="2400" u="none">
                  <a:solidFill>
                    <a:schemeClr val="dk1"/>
                  </a:solidFill>
                  <a:latin typeface="Roboto Condensed"/>
                  <a:ea typeface="Roboto Condensed"/>
                  <a:cs typeface="Roboto Condensed"/>
                  <a:sym typeface="Roboto Condensed"/>
                </a:rPr>
                <a:t>&lt;ol type =“A”&gt;</a:t>
              </a:r>
              <a:endParaRPr/>
            </a:p>
            <a:p>
              <a:pPr indent="0" lvl="0" marL="0" marR="0" rtl="0" algn="ctr">
                <a:lnSpc>
                  <a:spcPct val="90000"/>
                </a:lnSpc>
                <a:spcBef>
                  <a:spcPts val="840"/>
                </a:spcBef>
                <a:spcAft>
                  <a:spcPts val="0"/>
                </a:spcAft>
                <a:buNone/>
              </a:pPr>
              <a:r>
                <a:rPr b="0" lang="en-US" sz="2400" u="none">
                  <a:solidFill>
                    <a:schemeClr val="dk1"/>
                  </a:solidFill>
                  <a:latin typeface="Roboto Condensed"/>
                  <a:ea typeface="Roboto Condensed"/>
                  <a:cs typeface="Roboto Condensed"/>
                  <a:sym typeface="Roboto Condensed"/>
                </a:rPr>
                <a:t>&lt;ol type =“a”&gt;</a:t>
              </a:r>
              <a:endParaRPr/>
            </a:p>
            <a:p>
              <a:pPr indent="0" lvl="0" marL="0" marR="0" rtl="0" algn="ctr">
                <a:lnSpc>
                  <a:spcPct val="90000"/>
                </a:lnSpc>
                <a:spcBef>
                  <a:spcPts val="840"/>
                </a:spcBef>
                <a:spcAft>
                  <a:spcPts val="0"/>
                </a:spcAft>
                <a:buNone/>
              </a:pPr>
              <a:r>
                <a:t/>
              </a:r>
              <a:endParaRPr b="0" sz="2400" u="none">
                <a:solidFill>
                  <a:schemeClr val="dk1"/>
                </a:solidFill>
                <a:latin typeface="Roboto Condensed"/>
                <a:ea typeface="Roboto Condensed"/>
                <a:cs typeface="Roboto Condensed"/>
                <a:sym typeface="Roboto Condensed"/>
              </a:endParaRPr>
            </a:p>
            <a:p>
              <a:pPr indent="0" lvl="0" marL="0" marR="0" rtl="0" algn="ctr">
                <a:lnSpc>
                  <a:spcPct val="90000"/>
                </a:lnSpc>
                <a:spcBef>
                  <a:spcPts val="840"/>
                </a:spcBef>
                <a:spcAft>
                  <a:spcPts val="0"/>
                </a:spcAft>
                <a:buNone/>
              </a:pPr>
              <a:r>
                <a:t/>
              </a:r>
              <a:endParaRPr b="1" sz="3200" u="sng">
                <a:solidFill>
                  <a:schemeClr val="dk1"/>
                </a:solidFill>
                <a:latin typeface="Roboto Condensed"/>
                <a:ea typeface="Roboto Condensed"/>
                <a:cs typeface="Roboto Condensed"/>
                <a:sym typeface="Roboto Condensed"/>
              </a:endParaRPr>
            </a:p>
            <a:p>
              <a:pPr indent="0" lvl="0" marL="0" marR="0" rtl="0" algn="ctr">
                <a:lnSpc>
                  <a:spcPct val="90000"/>
                </a:lnSpc>
                <a:spcBef>
                  <a:spcPts val="1120"/>
                </a:spcBef>
                <a:spcAft>
                  <a:spcPts val="0"/>
                </a:spcAft>
                <a:buNone/>
              </a:pPr>
              <a:r>
                <a:t/>
              </a:r>
              <a:endParaRPr b="1" sz="3200" u="sng">
                <a:solidFill>
                  <a:schemeClr val="dk1"/>
                </a:solidFill>
                <a:latin typeface="Roboto Condensed"/>
                <a:ea typeface="Roboto Condensed"/>
                <a:cs typeface="Roboto Condensed"/>
                <a:sym typeface="Roboto Condensed"/>
              </a:endParaRPr>
            </a:p>
          </p:txBody>
        </p:sp>
        <p:sp>
          <p:nvSpPr>
            <p:cNvPr id="315" name="Google Shape;315;p19"/>
            <p:cNvSpPr/>
            <p:nvPr/>
          </p:nvSpPr>
          <p:spPr>
            <a:xfrm rot="10800000">
              <a:off x="-329568" y="2847160"/>
              <a:ext cx="5308253" cy="2763079"/>
            </a:xfrm>
            <a:prstGeom prst="round1Rect">
              <a:avLst>
                <a:gd fmla="val 16667" name="adj"/>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9"/>
            <p:cNvSpPr txBox="1"/>
            <p:nvPr/>
          </p:nvSpPr>
          <p:spPr>
            <a:xfrm>
              <a:off x="-329568" y="3537930"/>
              <a:ext cx="5308253" cy="2072310"/>
            </a:xfrm>
            <a:prstGeom prst="rect">
              <a:avLst/>
            </a:prstGeom>
            <a:noFill/>
            <a:ln>
              <a:noFill/>
            </a:ln>
          </p:spPr>
          <p:txBody>
            <a:bodyPr anchorCtr="0" anchor="ctr" bIns="227575" lIns="227575" spcFirstLastPara="1" rIns="227575" wrap="square" tIns="227575">
              <a:noAutofit/>
            </a:bodyPr>
            <a:lstStyle/>
            <a:p>
              <a:pPr indent="0" lvl="0" marL="0" marR="0" rtl="0" algn="ctr">
                <a:lnSpc>
                  <a:spcPct val="90000"/>
                </a:lnSpc>
                <a:spcBef>
                  <a:spcPts val="0"/>
                </a:spcBef>
                <a:spcAft>
                  <a:spcPts val="0"/>
                </a:spcAft>
                <a:buNone/>
              </a:pPr>
              <a:r>
                <a:rPr b="1" lang="en-US" sz="3200" u="sng">
                  <a:solidFill>
                    <a:schemeClr val="dk1"/>
                  </a:solidFill>
                  <a:latin typeface="Roboto Condensed"/>
                  <a:ea typeface="Roboto Condensed"/>
                  <a:cs typeface="Roboto Condensed"/>
                  <a:sym typeface="Roboto Condensed"/>
                </a:rPr>
                <a:t>Defination Lists</a:t>
              </a:r>
              <a:endParaRPr/>
            </a:p>
            <a:p>
              <a:pPr indent="0" lvl="0" marL="0" marR="0" rtl="0" algn="ctr">
                <a:lnSpc>
                  <a:spcPct val="90000"/>
                </a:lnSpc>
                <a:spcBef>
                  <a:spcPts val="1120"/>
                </a:spcBef>
                <a:spcAft>
                  <a:spcPts val="0"/>
                </a:spcAft>
                <a:buNone/>
              </a:pPr>
              <a:r>
                <a:rPr b="0" lang="en-US" sz="2200" u="none">
                  <a:solidFill>
                    <a:schemeClr val="dk1"/>
                  </a:solidFill>
                  <a:latin typeface="Roboto Condensed"/>
                  <a:ea typeface="Roboto Condensed"/>
                  <a:cs typeface="Roboto Condensed"/>
                  <a:sym typeface="Roboto Condensed"/>
                </a:rPr>
                <a:t>             &lt;dl&gt; - defines start of the list</a:t>
              </a:r>
              <a:endParaRPr/>
            </a:p>
            <a:p>
              <a:pPr indent="0" lvl="0" marL="0" marR="0" rtl="0" algn="ctr">
                <a:lnSpc>
                  <a:spcPct val="90000"/>
                </a:lnSpc>
                <a:spcBef>
                  <a:spcPts val="770"/>
                </a:spcBef>
                <a:spcAft>
                  <a:spcPts val="0"/>
                </a:spcAft>
                <a:buNone/>
              </a:pPr>
              <a:r>
                <a:rPr b="0" lang="en-US" sz="2200" u="none">
                  <a:solidFill>
                    <a:schemeClr val="dk1"/>
                  </a:solidFill>
                  <a:latin typeface="Roboto Condensed"/>
                  <a:ea typeface="Roboto Condensed"/>
                  <a:cs typeface="Roboto Condensed"/>
                  <a:sym typeface="Roboto Condensed"/>
                </a:rPr>
                <a:t>&lt;dt&gt; - definition term</a:t>
              </a:r>
              <a:endParaRPr/>
            </a:p>
            <a:p>
              <a:pPr indent="0" lvl="0" marL="0" marR="0" rtl="0" algn="ctr">
                <a:lnSpc>
                  <a:spcPct val="90000"/>
                </a:lnSpc>
                <a:spcBef>
                  <a:spcPts val="770"/>
                </a:spcBef>
                <a:spcAft>
                  <a:spcPts val="0"/>
                </a:spcAft>
                <a:buNone/>
              </a:pPr>
              <a:r>
                <a:rPr b="0" lang="en-US" sz="2200" u="none">
                  <a:solidFill>
                    <a:schemeClr val="dk1"/>
                  </a:solidFill>
                  <a:latin typeface="Roboto Condensed"/>
                  <a:ea typeface="Roboto Condensed"/>
                  <a:cs typeface="Roboto Condensed"/>
                  <a:sym typeface="Roboto Condensed"/>
                </a:rPr>
                <a:t>       &lt;dd&gt; - defining defination</a:t>
              </a:r>
              <a:endParaRPr b="0" sz="2200" u="none">
                <a:solidFill>
                  <a:schemeClr val="dk1"/>
                </a:solidFill>
                <a:latin typeface="Roboto Condensed"/>
                <a:ea typeface="Roboto Condensed"/>
                <a:cs typeface="Roboto Condensed"/>
                <a:sym typeface="Roboto Condensed"/>
              </a:endParaRPr>
            </a:p>
            <a:p>
              <a:pPr indent="0" lvl="0" marL="0" marR="0" rtl="0" algn="ctr">
                <a:lnSpc>
                  <a:spcPct val="90000"/>
                </a:lnSpc>
                <a:spcBef>
                  <a:spcPts val="770"/>
                </a:spcBef>
                <a:spcAft>
                  <a:spcPts val="0"/>
                </a:spcAft>
                <a:buNone/>
              </a:pPr>
              <a:r>
                <a:t/>
              </a:r>
              <a:endParaRPr b="0" sz="2200" u="none">
                <a:solidFill>
                  <a:schemeClr val="dk1"/>
                </a:solidFill>
                <a:latin typeface="Roboto Condensed"/>
                <a:ea typeface="Roboto Condensed"/>
                <a:cs typeface="Roboto Condensed"/>
                <a:sym typeface="Roboto Condensed"/>
              </a:endParaRPr>
            </a:p>
          </p:txBody>
        </p:sp>
        <p:sp>
          <p:nvSpPr>
            <p:cNvPr id="317" name="Google Shape;317;p19"/>
            <p:cNvSpPr/>
            <p:nvPr/>
          </p:nvSpPr>
          <p:spPr>
            <a:xfrm rot="5400000">
              <a:off x="5787488" y="2568993"/>
              <a:ext cx="2077863" cy="3624900"/>
            </a:xfrm>
            <a:prstGeom prst="round1Rect">
              <a:avLst>
                <a:gd fmla="val 16667" name="adj"/>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9"/>
            <p:cNvSpPr txBox="1"/>
            <p:nvPr/>
          </p:nvSpPr>
          <p:spPr>
            <a:xfrm>
              <a:off x="5013970" y="3861977"/>
              <a:ext cx="3624900" cy="1558397"/>
            </a:xfrm>
            <a:prstGeom prst="rect">
              <a:avLst/>
            </a:prstGeom>
            <a:noFill/>
            <a:ln>
              <a:noFill/>
            </a:ln>
          </p:spPr>
          <p:txBody>
            <a:bodyPr anchorCtr="0" anchor="ctr" bIns="227575" lIns="227575" spcFirstLastPara="1" rIns="227575" wrap="square" tIns="227575">
              <a:noAutofit/>
            </a:bodyPr>
            <a:lstStyle/>
            <a:p>
              <a:pPr indent="0" lvl="0" marL="0" marR="0" rtl="0" algn="ctr">
                <a:lnSpc>
                  <a:spcPct val="90000"/>
                </a:lnSpc>
                <a:spcBef>
                  <a:spcPts val="0"/>
                </a:spcBef>
                <a:spcAft>
                  <a:spcPts val="0"/>
                </a:spcAft>
                <a:buNone/>
              </a:pPr>
              <a:r>
                <a:rPr b="1" lang="en-US" sz="3200" u="sng">
                  <a:solidFill>
                    <a:schemeClr val="dk1"/>
                  </a:solidFill>
                  <a:latin typeface="Roboto Condensed"/>
                  <a:ea typeface="Roboto Condensed"/>
                  <a:cs typeface="Roboto Condensed"/>
                  <a:sym typeface="Roboto Condensed"/>
                </a:rPr>
                <a:t>Nested Lists</a:t>
              </a:r>
              <a:endParaRPr/>
            </a:p>
            <a:p>
              <a:pPr indent="0" lvl="0" marL="0" marR="0" rtl="0" algn="ctr">
                <a:lnSpc>
                  <a:spcPct val="90000"/>
                </a:lnSpc>
                <a:spcBef>
                  <a:spcPts val="1120"/>
                </a:spcBef>
                <a:spcAft>
                  <a:spcPts val="0"/>
                </a:spcAft>
                <a:buNone/>
              </a:pPr>
              <a:r>
                <a:rPr b="0" i="0" lang="en-US" sz="2200">
                  <a:solidFill>
                    <a:schemeClr val="dk1"/>
                  </a:solidFill>
                  <a:latin typeface="Roboto Condensed"/>
                  <a:ea typeface="Roboto Condensed"/>
                  <a:cs typeface="Roboto Condensed"/>
                  <a:sym typeface="Roboto Condensed"/>
                </a:rPr>
                <a:t>A nested list is a list within a list.</a:t>
              </a:r>
              <a:br>
                <a:rPr b="0" i="0" lang="en-US" sz="3200">
                  <a:solidFill>
                    <a:schemeClr val="dk1"/>
                  </a:solidFill>
                  <a:latin typeface="Arial"/>
                  <a:ea typeface="Arial"/>
                  <a:cs typeface="Arial"/>
                  <a:sym typeface="Arial"/>
                </a:rPr>
              </a:br>
              <a:endParaRPr b="1" sz="3200" u="sng">
                <a:solidFill>
                  <a:schemeClr val="dk1"/>
                </a:solidFill>
                <a:latin typeface="Roboto Condensed"/>
                <a:ea typeface="Roboto Condensed"/>
                <a:cs typeface="Roboto Condensed"/>
                <a:sym typeface="Roboto Condensed"/>
              </a:endParaRPr>
            </a:p>
          </p:txBody>
        </p:sp>
        <p:sp>
          <p:nvSpPr>
            <p:cNvPr id="319" name="Google Shape;319;p19"/>
            <p:cNvSpPr/>
            <p:nvPr/>
          </p:nvSpPr>
          <p:spPr>
            <a:xfrm>
              <a:off x="3515731" y="2573746"/>
              <a:ext cx="2579129" cy="957034"/>
            </a:xfrm>
            <a:prstGeom prst="roundRect">
              <a:avLst>
                <a:gd fmla="val 16667" name="adj"/>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9"/>
            <p:cNvSpPr txBox="1"/>
            <p:nvPr/>
          </p:nvSpPr>
          <p:spPr>
            <a:xfrm>
              <a:off x="3562450" y="2620465"/>
              <a:ext cx="2485691" cy="863596"/>
            </a:xfrm>
            <a:prstGeom prst="rect">
              <a:avLst/>
            </a:prstGeom>
            <a:noFill/>
            <a:ln>
              <a:noFill/>
            </a:ln>
          </p:spPr>
          <p:txBody>
            <a:bodyPr anchorCtr="0" anchor="ctr" bIns="167625" lIns="167625" spcFirstLastPara="1" rIns="167625" wrap="square" tIns="167625">
              <a:noAutofit/>
            </a:bodyPr>
            <a:lstStyle/>
            <a:p>
              <a:pPr indent="0" lvl="0" marL="0" marR="0" rtl="0" algn="ctr">
                <a:lnSpc>
                  <a:spcPct val="90000"/>
                </a:lnSpc>
                <a:spcBef>
                  <a:spcPts val="0"/>
                </a:spcBef>
                <a:spcAft>
                  <a:spcPts val="0"/>
                </a:spcAft>
                <a:buNone/>
              </a:pPr>
              <a:r>
                <a:rPr b="1" lang="en-US" sz="4400">
                  <a:solidFill>
                    <a:schemeClr val="dk1"/>
                  </a:solidFill>
                  <a:latin typeface="Roboto Condensed"/>
                  <a:ea typeface="Roboto Condensed"/>
                  <a:cs typeface="Roboto Condensed"/>
                  <a:sym typeface="Roboto Condensed"/>
                </a:rPr>
                <a:t>Lists</a:t>
              </a:r>
              <a:endParaRPr b="1" sz="4400">
                <a:solidFill>
                  <a:schemeClr val="dk1"/>
                </a:solidFill>
                <a:latin typeface="Roboto Condensed"/>
                <a:ea typeface="Roboto Condensed"/>
                <a:cs typeface="Roboto Condensed"/>
                <a:sym typeface="Roboto Condensed"/>
              </a:endParaRPr>
            </a:p>
          </p:txBody>
        </p:sp>
      </p:gr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dff1c47c4a_0_11"/>
          <p:cNvSpPr txBox="1"/>
          <p:nvPr>
            <p:ph idx="4294967295" type="sldNum"/>
          </p:nvPr>
        </p:nvSpPr>
        <p:spPr>
          <a:xfrm>
            <a:off x="11241511" y="6461580"/>
            <a:ext cx="806700" cy="4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800"/>
              <a:buFont typeface="Roboto Condensed"/>
              <a:buNone/>
            </a:pPr>
            <a:fld id="{00000000-1234-1234-1234-123412341234}" type="slidenum">
              <a:rPr lang="en-US"/>
              <a:t>‹#›</a:t>
            </a:fld>
            <a:endParaRPr/>
          </a:p>
        </p:txBody>
      </p:sp>
      <p:pic>
        <p:nvPicPr>
          <p:cNvPr id="110" name="Google Shape;110;gdff1c47c4a_0_11"/>
          <p:cNvPicPr preferRelativeResize="0"/>
          <p:nvPr/>
        </p:nvPicPr>
        <p:blipFill>
          <a:blip r:embed="rId3">
            <a:alphaModFix/>
          </a:blip>
          <a:stretch>
            <a:fillRect/>
          </a:stretch>
        </p:blipFill>
        <p:spPr>
          <a:xfrm>
            <a:off x="152400" y="1732400"/>
            <a:ext cx="11678950" cy="34951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3" y="37720"/>
            <a:ext cx="6730423" cy="574453"/>
          </a:xfrm>
          <a:prstGeom prst="rect">
            <a:avLst/>
          </a:prstGeom>
          <a:noFill/>
          <a:ln>
            <a:noFill/>
          </a:ln>
        </p:spPr>
        <p:txBody>
          <a:bodyPr anchorCtr="0" anchor="ctr" bIns="0" lIns="108000" spcFirstLastPara="1" rIns="0" wrap="square" tIns="0">
            <a:spAutoFit/>
          </a:bodyPr>
          <a:lstStyle/>
          <a:p>
            <a:pPr indent="0" lvl="0" marL="0" rtl="0" algn="l">
              <a:lnSpc>
                <a:spcPct val="100000"/>
              </a:lnSpc>
              <a:spcBef>
                <a:spcPts val="0"/>
              </a:spcBef>
              <a:spcAft>
                <a:spcPts val="0"/>
              </a:spcAft>
              <a:buSzPts val="2000"/>
              <a:buNone/>
            </a:pPr>
            <a:r>
              <a:rPr lang="en-US"/>
              <a:t>10. Anchors and Hyperlinks</a:t>
            </a:r>
            <a:endParaRPr/>
          </a:p>
        </p:txBody>
      </p:sp>
      <p:sp>
        <p:nvSpPr>
          <p:cNvPr id="326" name="Google Shape;326;p20"/>
          <p:cNvSpPr txBox="1"/>
          <p:nvPr>
            <p:ph idx="12" type="sldNum"/>
          </p:nvPr>
        </p:nvSpPr>
        <p:spPr>
          <a:xfrm>
            <a:off x="11241511" y="6461580"/>
            <a:ext cx="806636" cy="415777"/>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800"/>
              <a:buFont typeface="Roboto Condensed"/>
              <a:buNone/>
            </a:pPr>
            <a:fld id="{00000000-1234-1234-1234-123412341234}" type="slidenum">
              <a:rPr lang="en-US"/>
              <a:t>‹#›</a:t>
            </a:fld>
            <a:endParaRPr/>
          </a:p>
        </p:txBody>
      </p:sp>
      <p:grpSp>
        <p:nvGrpSpPr>
          <p:cNvPr id="327" name="Google Shape;327;p20"/>
          <p:cNvGrpSpPr/>
          <p:nvPr/>
        </p:nvGrpSpPr>
        <p:grpSpPr>
          <a:xfrm>
            <a:off x="1505770" y="1534244"/>
            <a:ext cx="9008424" cy="5038165"/>
            <a:chOff x="1162112" y="507007"/>
            <a:chExt cx="9008424" cy="5038165"/>
          </a:xfrm>
        </p:grpSpPr>
        <p:sp>
          <p:nvSpPr>
            <p:cNvPr id="328" name="Google Shape;328;p20"/>
            <p:cNvSpPr/>
            <p:nvPr/>
          </p:nvSpPr>
          <p:spPr>
            <a:xfrm>
              <a:off x="2001538" y="507007"/>
              <a:ext cx="7940110" cy="583888"/>
            </a:xfrm>
            <a:prstGeom prst="rect">
              <a:avLst/>
            </a:prstGeom>
            <a:solidFill>
              <a:schemeClr val="accent4"/>
            </a:solidFill>
            <a:ln cap="flat" cmpd="sng" w="25400">
              <a:solidFill>
                <a:srgbClr val="3F798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
            <p:cNvSpPr txBox="1"/>
            <p:nvPr/>
          </p:nvSpPr>
          <p:spPr>
            <a:xfrm>
              <a:off x="2001538" y="507007"/>
              <a:ext cx="7940110" cy="583888"/>
            </a:xfrm>
            <a:prstGeom prst="rect">
              <a:avLst/>
            </a:prstGeom>
            <a:noFill/>
            <a:ln>
              <a:noFill/>
            </a:ln>
          </p:spPr>
          <p:txBody>
            <a:bodyPr anchorCtr="0" anchor="ctr" bIns="121900" lIns="121900" spcFirstLastPara="1" rIns="121900" wrap="square" tIns="121900">
              <a:noAutofit/>
            </a:bodyPr>
            <a:lstStyle/>
            <a:p>
              <a:pPr indent="0" lvl="0" marL="0" marR="0" rtl="0" algn="ctr">
                <a:lnSpc>
                  <a:spcPct val="90000"/>
                </a:lnSpc>
                <a:spcBef>
                  <a:spcPts val="0"/>
                </a:spcBef>
                <a:spcAft>
                  <a:spcPts val="0"/>
                </a:spcAft>
                <a:buNone/>
              </a:pPr>
              <a:r>
                <a:rPr b="1" lang="en-US" sz="3200">
                  <a:solidFill>
                    <a:schemeClr val="dk1"/>
                  </a:solidFill>
                  <a:latin typeface="Roboto Condensed"/>
                  <a:ea typeface="Roboto Condensed"/>
                  <a:cs typeface="Roboto Condensed"/>
                  <a:sym typeface="Roboto Condensed"/>
                </a:rPr>
                <a:t>Anchor tag and Href Attribute</a:t>
              </a:r>
              <a:endParaRPr b="1" sz="3200">
                <a:solidFill>
                  <a:schemeClr val="dk1"/>
                </a:solidFill>
                <a:latin typeface="Roboto Condensed"/>
                <a:ea typeface="Roboto Condensed"/>
                <a:cs typeface="Roboto Condensed"/>
                <a:sym typeface="Roboto Condensed"/>
              </a:endParaRPr>
            </a:p>
          </p:txBody>
        </p:sp>
        <p:sp>
          <p:nvSpPr>
            <p:cNvPr id="330" name="Google Shape;330;p20"/>
            <p:cNvSpPr/>
            <p:nvPr/>
          </p:nvSpPr>
          <p:spPr>
            <a:xfrm>
              <a:off x="1162112" y="1387702"/>
              <a:ext cx="2983109" cy="1896678"/>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0"/>
            <p:cNvSpPr txBox="1"/>
            <p:nvPr/>
          </p:nvSpPr>
          <p:spPr>
            <a:xfrm>
              <a:off x="1162112" y="1387702"/>
              <a:ext cx="2983109" cy="1896678"/>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None/>
              </a:pPr>
              <a:r>
                <a:rPr lang="en-US" sz="2200">
                  <a:solidFill>
                    <a:schemeClr val="dk1"/>
                  </a:solidFill>
                  <a:latin typeface="Roboto Condensed"/>
                  <a:ea typeface="Roboto Condensed"/>
                  <a:cs typeface="Roboto Condensed"/>
                  <a:sym typeface="Roboto Condensed"/>
                </a:rPr>
                <a:t>HTML uses the &lt;a&gt; (anchor) tag to create a link to another document</a:t>
              </a:r>
              <a:endParaRPr sz="2200">
                <a:solidFill>
                  <a:schemeClr val="dk1"/>
                </a:solidFill>
                <a:latin typeface="Roboto Condensed"/>
                <a:ea typeface="Roboto Condensed"/>
                <a:cs typeface="Roboto Condensed"/>
                <a:sym typeface="Roboto Condensed"/>
              </a:endParaRPr>
            </a:p>
          </p:txBody>
        </p:sp>
        <p:sp>
          <p:nvSpPr>
            <p:cNvPr id="332" name="Google Shape;332;p20"/>
            <p:cNvSpPr/>
            <p:nvPr/>
          </p:nvSpPr>
          <p:spPr>
            <a:xfrm>
              <a:off x="1306080" y="3689877"/>
              <a:ext cx="2759777" cy="1855295"/>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0"/>
            <p:cNvSpPr txBox="1"/>
            <p:nvPr/>
          </p:nvSpPr>
          <p:spPr>
            <a:xfrm>
              <a:off x="1306080" y="3689877"/>
              <a:ext cx="2759777" cy="1855295"/>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None/>
              </a:pPr>
              <a:r>
                <a:rPr lang="en-US" sz="2200">
                  <a:solidFill>
                    <a:schemeClr val="dk1"/>
                  </a:solidFill>
                  <a:latin typeface="Roboto Condensed"/>
                  <a:ea typeface="Roboto Condensed"/>
                  <a:cs typeface="Roboto Condensed"/>
                  <a:sym typeface="Roboto Condensed"/>
                </a:rPr>
                <a:t>The syntax of creating an anchor:</a:t>
              </a:r>
              <a:endParaRPr/>
            </a:p>
            <a:p>
              <a:pPr indent="0" lvl="0" marL="0" marR="0" rtl="0" algn="ctr">
                <a:lnSpc>
                  <a:spcPct val="90000"/>
                </a:lnSpc>
                <a:spcBef>
                  <a:spcPts val="770"/>
                </a:spcBef>
                <a:spcAft>
                  <a:spcPts val="0"/>
                </a:spcAft>
                <a:buNone/>
              </a:pPr>
              <a:r>
                <a:rPr b="1" lang="en-US" sz="2200">
                  <a:solidFill>
                    <a:schemeClr val="dk1"/>
                  </a:solidFill>
                  <a:latin typeface="Roboto Condensed"/>
                  <a:ea typeface="Roboto Condensed"/>
                  <a:cs typeface="Roboto Condensed"/>
                  <a:sym typeface="Roboto Condensed"/>
                </a:rPr>
                <a:t>&lt;a href = “url”&gt; Text to be Displayed &lt;/a&gt;</a:t>
              </a:r>
              <a:endParaRPr/>
            </a:p>
          </p:txBody>
        </p:sp>
        <p:sp>
          <p:nvSpPr>
            <p:cNvPr id="334" name="Google Shape;334;p20"/>
            <p:cNvSpPr/>
            <p:nvPr/>
          </p:nvSpPr>
          <p:spPr>
            <a:xfrm>
              <a:off x="4722762" y="1541603"/>
              <a:ext cx="5447774" cy="1545957"/>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0"/>
            <p:cNvSpPr txBox="1"/>
            <p:nvPr/>
          </p:nvSpPr>
          <p:spPr>
            <a:xfrm>
              <a:off x="4722762" y="1541603"/>
              <a:ext cx="5447774" cy="1545957"/>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None/>
              </a:pPr>
              <a:r>
                <a:rPr lang="en-US" sz="2200">
                  <a:solidFill>
                    <a:schemeClr val="dk1"/>
                  </a:solidFill>
                  <a:latin typeface="Roboto Condensed"/>
                  <a:ea typeface="Roboto Condensed"/>
                  <a:cs typeface="Roboto Condensed"/>
                  <a:sym typeface="Roboto Condensed"/>
                </a:rPr>
                <a:t>An anchor can point to any resource on the Web: an HTML page, an image, a sound file, a movie etc.</a:t>
              </a:r>
              <a:endParaRPr sz="2200">
                <a:solidFill>
                  <a:schemeClr val="dk1"/>
                </a:solidFill>
                <a:latin typeface="Roboto Condensed"/>
                <a:ea typeface="Roboto Condensed"/>
                <a:cs typeface="Roboto Condensed"/>
                <a:sym typeface="Roboto Condensed"/>
              </a:endParaRPr>
            </a:p>
          </p:txBody>
        </p:sp>
        <p:sp>
          <p:nvSpPr>
            <p:cNvPr id="336" name="Google Shape;336;p20"/>
            <p:cNvSpPr/>
            <p:nvPr/>
          </p:nvSpPr>
          <p:spPr>
            <a:xfrm>
              <a:off x="4903688" y="3477066"/>
              <a:ext cx="5204451" cy="1791017"/>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0"/>
            <p:cNvSpPr txBox="1"/>
            <p:nvPr/>
          </p:nvSpPr>
          <p:spPr>
            <a:xfrm>
              <a:off x="4903688" y="3477066"/>
              <a:ext cx="5204451" cy="1791017"/>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None/>
              </a:pPr>
              <a:r>
                <a:rPr lang="en-US" sz="2200">
                  <a:solidFill>
                    <a:schemeClr val="dk1"/>
                  </a:solidFill>
                  <a:latin typeface="Roboto Condensed"/>
                  <a:ea typeface="Roboto Condensed"/>
                  <a:cs typeface="Roboto Condensed"/>
                  <a:sym typeface="Roboto Condensed"/>
                </a:rPr>
                <a:t>The &lt;a&gt; tag is used to create an anchor to link from, the href attribute is used to address the document to link to, and the words between the open and close of the anchor tag will be displayed as a hyperlink</a:t>
              </a:r>
              <a:endParaRPr sz="2200">
                <a:solidFill>
                  <a:schemeClr val="dk1"/>
                </a:solidFill>
                <a:latin typeface="Roboto Condensed"/>
                <a:ea typeface="Roboto Condensed"/>
                <a:cs typeface="Roboto Condensed"/>
                <a:sym typeface="Roboto Condensed"/>
              </a:endParaRPr>
            </a:p>
          </p:txBody>
        </p:sp>
      </p:gr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1"/>
          <p:cNvSpPr txBox="1"/>
          <p:nvPr>
            <p:ph type="title"/>
          </p:nvPr>
        </p:nvSpPr>
        <p:spPr>
          <a:xfrm>
            <a:off x="3" y="37720"/>
            <a:ext cx="6730423" cy="574453"/>
          </a:xfrm>
          <a:prstGeom prst="rect">
            <a:avLst/>
          </a:prstGeom>
          <a:noFill/>
          <a:ln>
            <a:noFill/>
          </a:ln>
        </p:spPr>
        <p:txBody>
          <a:bodyPr anchorCtr="0" anchor="ctr" bIns="0" lIns="108000" spcFirstLastPara="1" rIns="0" wrap="square" tIns="0">
            <a:spAutoFit/>
          </a:bodyPr>
          <a:lstStyle/>
          <a:p>
            <a:pPr indent="0" lvl="0" marL="0" rtl="0" algn="l">
              <a:lnSpc>
                <a:spcPct val="100000"/>
              </a:lnSpc>
              <a:spcBef>
                <a:spcPts val="0"/>
              </a:spcBef>
              <a:spcAft>
                <a:spcPts val="0"/>
              </a:spcAft>
              <a:buSzPts val="2000"/>
              <a:buNone/>
            </a:pPr>
            <a:r>
              <a:rPr lang="en-US"/>
              <a:t>10. Image Handling</a:t>
            </a:r>
            <a:endParaRPr/>
          </a:p>
        </p:txBody>
      </p:sp>
      <p:sp>
        <p:nvSpPr>
          <p:cNvPr id="343" name="Google Shape;343;p21"/>
          <p:cNvSpPr txBox="1"/>
          <p:nvPr>
            <p:ph idx="12" type="sldNum"/>
          </p:nvPr>
        </p:nvSpPr>
        <p:spPr>
          <a:xfrm>
            <a:off x="11241511" y="6461580"/>
            <a:ext cx="806636" cy="415777"/>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800"/>
              <a:buFont typeface="Roboto Condensed"/>
              <a:buNone/>
            </a:pPr>
            <a:fld id="{00000000-1234-1234-1234-123412341234}" type="slidenum">
              <a:rPr lang="en-US"/>
              <a:t>‹#›</a:t>
            </a:fld>
            <a:endParaRPr/>
          </a:p>
        </p:txBody>
      </p:sp>
      <p:sp>
        <p:nvSpPr>
          <p:cNvPr id="344" name="Google Shape;344;p21"/>
          <p:cNvSpPr/>
          <p:nvPr/>
        </p:nvSpPr>
        <p:spPr>
          <a:xfrm>
            <a:off x="1787236" y="2327564"/>
            <a:ext cx="8825346" cy="2202872"/>
          </a:xfrm>
          <a:prstGeom prst="rect">
            <a:avLst/>
          </a:prstGeom>
          <a:gradFill>
            <a:gsLst>
              <a:gs pos="0">
                <a:srgbClr val="A6E7F9"/>
              </a:gs>
              <a:gs pos="21000">
                <a:srgbClr val="C0EEFA"/>
              </a:gs>
              <a:gs pos="100000">
                <a:srgbClr val="E6F7FE"/>
              </a:gs>
            </a:gsLst>
            <a:lin ang="16200000" scaled="0"/>
          </a:gradFill>
          <a:ln cap="flat" cmpd="sng" w="9525">
            <a:solidFill>
              <a:srgbClr val="51A4B2"/>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45" name="Google Shape;345;p21"/>
          <p:cNvSpPr txBox="1"/>
          <p:nvPr/>
        </p:nvSpPr>
        <p:spPr>
          <a:xfrm>
            <a:off x="2189018" y="2998113"/>
            <a:ext cx="8021781"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000">
                <a:solidFill>
                  <a:schemeClr val="dk1"/>
                </a:solidFill>
                <a:latin typeface="Roboto Condensed"/>
                <a:ea typeface="Roboto Condensed"/>
                <a:cs typeface="Roboto Condensed"/>
                <a:sym typeface="Roboto Condensed"/>
              </a:rPr>
              <a:t>&lt;</a:t>
            </a:r>
            <a:r>
              <a:rPr b="1" lang="en-US" sz="5000">
                <a:solidFill>
                  <a:srgbClr val="C00000"/>
                </a:solidFill>
                <a:latin typeface="Roboto Condensed"/>
                <a:ea typeface="Roboto Condensed"/>
                <a:cs typeface="Roboto Condensed"/>
                <a:sym typeface="Roboto Condensed"/>
              </a:rPr>
              <a:t>img</a:t>
            </a:r>
            <a:r>
              <a:rPr b="1" lang="en-US" sz="5000">
                <a:solidFill>
                  <a:schemeClr val="dk1"/>
                </a:solidFill>
                <a:latin typeface="Roboto Condensed"/>
                <a:ea typeface="Roboto Condensed"/>
                <a:cs typeface="Roboto Condensed"/>
                <a:sym typeface="Roboto Condensed"/>
              </a:rPr>
              <a:t>  </a:t>
            </a:r>
            <a:r>
              <a:rPr b="1" lang="en-US" sz="5000">
                <a:solidFill>
                  <a:srgbClr val="2B608B"/>
                </a:solidFill>
                <a:latin typeface="Roboto Condensed"/>
                <a:ea typeface="Roboto Condensed"/>
                <a:cs typeface="Roboto Condensed"/>
                <a:sym typeface="Roboto Condensed"/>
              </a:rPr>
              <a:t>src</a:t>
            </a:r>
            <a:r>
              <a:rPr b="1" lang="en-US" sz="5000">
                <a:solidFill>
                  <a:schemeClr val="dk1"/>
                </a:solidFill>
                <a:latin typeface="Roboto Condensed"/>
                <a:ea typeface="Roboto Condensed"/>
                <a:cs typeface="Roboto Condensed"/>
                <a:sym typeface="Roboto Condensed"/>
              </a:rPr>
              <a:t>  =  “</a:t>
            </a:r>
            <a:r>
              <a:rPr b="1" lang="en-US" sz="5000">
                <a:solidFill>
                  <a:srgbClr val="00B050"/>
                </a:solidFill>
                <a:latin typeface="Roboto Condensed"/>
                <a:ea typeface="Roboto Condensed"/>
                <a:cs typeface="Roboto Condensed"/>
                <a:sym typeface="Roboto Condensed"/>
              </a:rPr>
              <a:t>image-file.png</a:t>
            </a:r>
            <a:r>
              <a:rPr b="1" lang="en-US" sz="5000">
                <a:solidFill>
                  <a:schemeClr val="dk1"/>
                </a:solidFill>
                <a:latin typeface="Roboto Condensed"/>
                <a:ea typeface="Roboto Condensed"/>
                <a:cs typeface="Roboto Condensed"/>
                <a:sym typeface="Roboto Condensed"/>
              </a:rPr>
              <a:t>”&gt;</a:t>
            </a:r>
            <a:endParaRPr b="1" sz="5000">
              <a:solidFill>
                <a:schemeClr val="dk1"/>
              </a:solidFill>
              <a:latin typeface="Roboto Condensed"/>
              <a:ea typeface="Roboto Condensed"/>
              <a:cs typeface="Roboto Condensed"/>
              <a:sym typeface="Roboto Condensed"/>
            </a:endParaRPr>
          </a:p>
        </p:txBody>
      </p:sp>
      <p:sp>
        <p:nvSpPr>
          <p:cNvPr id="346" name="Google Shape;346;p21"/>
          <p:cNvSpPr/>
          <p:nvPr/>
        </p:nvSpPr>
        <p:spPr>
          <a:xfrm>
            <a:off x="2909455" y="3859887"/>
            <a:ext cx="91440" cy="1341098"/>
          </a:xfrm>
          <a:prstGeom prst="upArrow">
            <a:avLst>
              <a:gd fmla="val 50000" name="adj1"/>
              <a:gd fmla="val 50000" name="adj2"/>
            </a:avLst>
          </a:prstGeom>
          <a:solidFill>
            <a:schemeClr val="accent1"/>
          </a:solidFill>
          <a:ln cap="flat" cmpd="sng" w="25400">
            <a:solidFill>
              <a:srgbClr val="2A5E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7" name="Google Shape;347;p21"/>
          <p:cNvSpPr/>
          <p:nvPr/>
        </p:nvSpPr>
        <p:spPr>
          <a:xfrm>
            <a:off x="4128654" y="1870364"/>
            <a:ext cx="91440" cy="1280160"/>
          </a:xfrm>
          <a:prstGeom prst="downArrow">
            <a:avLst>
              <a:gd fmla="val 50000" name="adj1"/>
              <a:gd fmla="val 50000" name="adj2"/>
            </a:avLst>
          </a:prstGeom>
          <a:solidFill>
            <a:schemeClr val="accent1"/>
          </a:solidFill>
          <a:ln cap="flat" cmpd="sng" w="25400">
            <a:solidFill>
              <a:srgbClr val="2A5E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8" name="Google Shape;348;p21"/>
          <p:cNvSpPr/>
          <p:nvPr/>
        </p:nvSpPr>
        <p:spPr>
          <a:xfrm>
            <a:off x="7855527" y="3859887"/>
            <a:ext cx="91440" cy="1341098"/>
          </a:xfrm>
          <a:prstGeom prst="upArrow">
            <a:avLst>
              <a:gd fmla="val 50000" name="adj1"/>
              <a:gd fmla="val 50000" name="adj2"/>
            </a:avLst>
          </a:prstGeom>
          <a:solidFill>
            <a:schemeClr val="accent1"/>
          </a:solidFill>
          <a:ln cap="flat" cmpd="sng" w="25400">
            <a:solidFill>
              <a:srgbClr val="2A5E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9" name="Google Shape;349;p21"/>
          <p:cNvSpPr txBox="1"/>
          <p:nvPr/>
        </p:nvSpPr>
        <p:spPr>
          <a:xfrm>
            <a:off x="3365214" y="1260764"/>
            <a:ext cx="205191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Roboto Condensed"/>
                <a:ea typeface="Roboto Condensed"/>
                <a:cs typeface="Roboto Condensed"/>
                <a:sym typeface="Roboto Condensed"/>
              </a:rPr>
              <a:t>Attribute</a:t>
            </a:r>
            <a:endParaRPr b="1" sz="3200">
              <a:solidFill>
                <a:schemeClr val="dk1"/>
              </a:solidFill>
              <a:latin typeface="Roboto Condensed"/>
              <a:ea typeface="Roboto Condensed"/>
              <a:cs typeface="Roboto Condensed"/>
              <a:sym typeface="Roboto Condensed"/>
            </a:endParaRPr>
          </a:p>
        </p:txBody>
      </p:sp>
      <p:sp>
        <p:nvSpPr>
          <p:cNvPr id="350" name="Google Shape;350;p21"/>
          <p:cNvSpPr/>
          <p:nvPr/>
        </p:nvSpPr>
        <p:spPr>
          <a:xfrm>
            <a:off x="2909455" y="3859887"/>
            <a:ext cx="110836" cy="1341098"/>
          </a:xfrm>
          <a:prstGeom prst="upArrow">
            <a:avLst>
              <a:gd fmla="val 50000" name="adj1"/>
              <a:gd fmla="val 50000" name="adj2"/>
            </a:avLst>
          </a:prstGeom>
          <a:solidFill>
            <a:schemeClr val="accent1"/>
          </a:solidFill>
          <a:ln cap="flat" cmpd="sng" w="25400">
            <a:solidFill>
              <a:srgbClr val="2A5E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1" name="Google Shape;351;p21"/>
          <p:cNvSpPr txBox="1"/>
          <p:nvPr/>
        </p:nvSpPr>
        <p:spPr>
          <a:xfrm>
            <a:off x="2360040" y="5200984"/>
            <a:ext cx="205191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Roboto Condensed"/>
                <a:ea typeface="Roboto Condensed"/>
                <a:cs typeface="Roboto Condensed"/>
                <a:sym typeface="Roboto Condensed"/>
              </a:rPr>
              <a:t>Name</a:t>
            </a:r>
            <a:endParaRPr b="1" sz="3200">
              <a:solidFill>
                <a:schemeClr val="dk1"/>
              </a:solidFill>
              <a:latin typeface="Roboto Condensed"/>
              <a:ea typeface="Roboto Condensed"/>
              <a:cs typeface="Roboto Condensed"/>
              <a:sym typeface="Roboto Condensed"/>
            </a:endParaRPr>
          </a:p>
        </p:txBody>
      </p:sp>
      <p:sp>
        <p:nvSpPr>
          <p:cNvPr id="352" name="Google Shape;352;p21"/>
          <p:cNvSpPr txBox="1"/>
          <p:nvPr/>
        </p:nvSpPr>
        <p:spPr>
          <a:xfrm>
            <a:off x="7396887" y="5200984"/>
            <a:ext cx="205191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Roboto Condensed"/>
                <a:ea typeface="Roboto Condensed"/>
                <a:cs typeface="Roboto Condensed"/>
                <a:sym typeface="Roboto Condensed"/>
              </a:rPr>
              <a:t>Value</a:t>
            </a:r>
            <a:endParaRPr b="1" sz="3200">
              <a:solidFill>
                <a:schemeClr val="dk1"/>
              </a:solidFill>
              <a:latin typeface="Roboto Condensed"/>
              <a:ea typeface="Roboto Condensed"/>
              <a:cs typeface="Roboto Condensed"/>
              <a:sym typeface="Roboto Condensed"/>
            </a:endParaRP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2"/>
          <p:cNvSpPr txBox="1"/>
          <p:nvPr>
            <p:ph type="title"/>
          </p:nvPr>
        </p:nvSpPr>
        <p:spPr>
          <a:xfrm>
            <a:off x="3" y="37720"/>
            <a:ext cx="6730423" cy="574453"/>
          </a:xfrm>
          <a:prstGeom prst="rect">
            <a:avLst/>
          </a:prstGeom>
          <a:noFill/>
          <a:ln>
            <a:noFill/>
          </a:ln>
        </p:spPr>
        <p:txBody>
          <a:bodyPr anchorCtr="0" anchor="ctr" bIns="0" lIns="108000" spcFirstLastPara="1" rIns="0" wrap="square" tIns="0">
            <a:spAutoFit/>
          </a:bodyPr>
          <a:lstStyle/>
          <a:p>
            <a:pPr indent="0" lvl="0" marL="0" rtl="0" algn="l">
              <a:lnSpc>
                <a:spcPct val="100000"/>
              </a:lnSpc>
              <a:spcBef>
                <a:spcPts val="0"/>
              </a:spcBef>
              <a:spcAft>
                <a:spcPts val="0"/>
              </a:spcAft>
              <a:buSzPts val="2000"/>
              <a:buNone/>
            </a:pPr>
            <a:r>
              <a:rPr lang="en-US"/>
              <a:t>11. Tables</a:t>
            </a:r>
            <a:endParaRPr/>
          </a:p>
        </p:txBody>
      </p:sp>
      <p:sp>
        <p:nvSpPr>
          <p:cNvPr id="358" name="Google Shape;358;p22"/>
          <p:cNvSpPr txBox="1"/>
          <p:nvPr>
            <p:ph idx="12" type="sldNum"/>
          </p:nvPr>
        </p:nvSpPr>
        <p:spPr>
          <a:xfrm>
            <a:off x="11241511" y="6461580"/>
            <a:ext cx="806636" cy="415777"/>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800"/>
              <a:buFont typeface="Roboto Condensed"/>
              <a:buNone/>
            </a:pPr>
            <a:fld id="{00000000-1234-1234-1234-123412341234}" type="slidenum">
              <a:rPr lang="en-US"/>
              <a:t>‹#›</a:t>
            </a:fld>
            <a:endParaRPr/>
          </a:p>
        </p:txBody>
      </p:sp>
      <p:grpSp>
        <p:nvGrpSpPr>
          <p:cNvPr id="359" name="Google Shape;359;p22"/>
          <p:cNvGrpSpPr/>
          <p:nvPr/>
        </p:nvGrpSpPr>
        <p:grpSpPr>
          <a:xfrm>
            <a:off x="304800" y="1098670"/>
            <a:ext cx="11346872" cy="4296763"/>
            <a:chOff x="0" y="128855"/>
            <a:chExt cx="11346872" cy="5138439"/>
          </a:xfrm>
        </p:grpSpPr>
        <p:sp>
          <p:nvSpPr>
            <p:cNvPr id="360" name="Google Shape;360;p22"/>
            <p:cNvSpPr/>
            <p:nvPr/>
          </p:nvSpPr>
          <p:spPr>
            <a:xfrm>
              <a:off x="0" y="605907"/>
              <a:ext cx="3545897" cy="2127538"/>
            </a:xfrm>
            <a:prstGeom prst="rect">
              <a:avLst/>
            </a:prstGeom>
            <a:solidFill>
              <a:srgbClr val="3781BA"/>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txBox="1"/>
            <p:nvPr/>
          </p:nvSpPr>
          <p:spPr>
            <a:xfrm>
              <a:off x="0" y="605907"/>
              <a:ext cx="3546000" cy="2127600"/>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None/>
              </a:pPr>
              <a:r>
                <a:rPr lang="en-US" sz="2600">
                  <a:solidFill>
                    <a:schemeClr val="lt1"/>
                  </a:solidFill>
                  <a:latin typeface="Roboto Condensed"/>
                  <a:ea typeface="Roboto Condensed"/>
                  <a:cs typeface="Roboto Condensed"/>
                  <a:sym typeface="Roboto Condensed"/>
                </a:rPr>
                <a:t>The HTML tables allows us to arrange the data into rows and columns</a:t>
              </a:r>
              <a:endParaRPr sz="2600">
                <a:solidFill>
                  <a:schemeClr val="lt1"/>
                </a:solidFill>
                <a:latin typeface="Roboto Condensed"/>
                <a:ea typeface="Roboto Condensed"/>
                <a:cs typeface="Roboto Condensed"/>
                <a:sym typeface="Roboto Condensed"/>
              </a:endParaRPr>
            </a:p>
          </p:txBody>
        </p:sp>
        <p:sp>
          <p:nvSpPr>
            <p:cNvPr id="362" name="Google Shape;362;p22"/>
            <p:cNvSpPr/>
            <p:nvPr/>
          </p:nvSpPr>
          <p:spPr>
            <a:xfrm>
              <a:off x="56025" y="2989963"/>
              <a:ext cx="3545897" cy="2127538"/>
            </a:xfrm>
            <a:prstGeom prst="rect">
              <a:avLst/>
            </a:prstGeom>
            <a:solidFill>
              <a:srgbClr val="3781BA"/>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txBox="1"/>
            <p:nvPr/>
          </p:nvSpPr>
          <p:spPr>
            <a:xfrm>
              <a:off x="56025" y="2989963"/>
              <a:ext cx="3545897" cy="2127538"/>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None/>
              </a:pPr>
              <a:r>
                <a:rPr lang="en-US" sz="2600">
                  <a:solidFill>
                    <a:schemeClr val="lt1"/>
                  </a:solidFill>
                  <a:latin typeface="Roboto Condensed"/>
                  <a:ea typeface="Roboto Condensed"/>
                  <a:cs typeface="Roboto Condensed"/>
                  <a:sym typeface="Roboto Condensed"/>
                </a:rPr>
                <a:t>HTML tables are created using the &lt;table&gt; tag</a:t>
              </a:r>
              <a:endParaRPr sz="2600">
                <a:solidFill>
                  <a:schemeClr val="lt1"/>
                </a:solidFill>
                <a:latin typeface="Roboto Condensed"/>
                <a:ea typeface="Roboto Condensed"/>
                <a:cs typeface="Roboto Condensed"/>
                <a:sym typeface="Roboto Condensed"/>
              </a:endParaRPr>
            </a:p>
          </p:txBody>
        </p:sp>
        <p:sp>
          <p:nvSpPr>
            <p:cNvPr id="364" name="Google Shape;364;p22"/>
            <p:cNvSpPr/>
            <p:nvPr/>
          </p:nvSpPr>
          <p:spPr>
            <a:xfrm>
              <a:off x="4088703" y="442555"/>
              <a:ext cx="3545897" cy="2127538"/>
            </a:xfrm>
            <a:prstGeom prst="rect">
              <a:avLst/>
            </a:prstGeom>
            <a:solidFill>
              <a:srgbClr val="3781BA"/>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txBox="1"/>
            <p:nvPr/>
          </p:nvSpPr>
          <p:spPr>
            <a:xfrm>
              <a:off x="4088703" y="128855"/>
              <a:ext cx="3546000" cy="2127600"/>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None/>
              </a:pPr>
              <a:r>
                <a:rPr lang="en-US" sz="2600">
                  <a:solidFill>
                    <a:schemeClr val="lt1"/>
                  </a:solidFill>
                  <a:latin typeface="Roboto Condensed"/>
                  <a:ea typeface="Roboto Condensed"/>
                  <a:cs typeface="Roboto Condensed"/>
                  <a:sym typeface="Roboto Condensed"/>
                </a:rPr>
                <a:t>Table row is defined using &lt;tr&gt; tag</a:t>
              </a:r>
              <a:endParaRPr sz="2600">
                <a:solidFill>
                  <a:schemeClr val="lt1"/>
                </a:solidFill>
                <a:latin typeface="Roboto Condensed"/>
                <a:ea typeface="Roboto Condensed"/>
                <a:cs typeface="Roboto Condensed"/>
                <a:sym typeface="Roboto Condensed"/>
              </a:endParaRPr>
            </a:p>
          </p:txBody>
        </p:sp>
        <p:sp>
          <p:nvSpPr>
            <p:cNvPr id="366" name="Google Shape;366;p22"/>
            <p:cNvSpPr/>
            <p:nvPr/>
          </p:nvSpPr>
          <p:spPr>
            <a:xfrm>
              <a:off x="4079661" y="3139756"/>
              <a:ext cx="3545897" cy="2127538"/>
            </a:xfrm>
            <a:prstGeom prst="rect">
              <a:avLst/>
            </a:prstGeom>
            <a:solidFill>
              <a:srgbClr val="3781BA"/>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2"/>
            <p:cNvSpPr txBox="1"/>
            <p:nvPr/>
          </p:nvSpPr>
          <p:spPr>
            <a:xfrm>
              <a:off x="4079661" y="3139756"/>
              <a:ext cx="3545897" cy="2127538"/>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None/>
              </a:pPr>
              <a:r>
                <a:rPr lang="en-US" sz="2600">
                  <a:solidFill>
                    <a:schemeClr val="lt1"/>
                  </a:solidFill>
                  <a:latin typeface="Roboto Condensed"/>
                  <a:ea typeface="Roboto Condensed"/>
                  <a:cs typeface="Roboto Condensed"/>
                  <a:sym typeface="Roboto Condensed"/>
                </a:rPr>
                <a:t>Table header is defined with &lt;th&gt; tag</a:t>
              </a:r>
              <a:endParaRPr sz="2600">
                <a:solidFill>
                  <a:schemeClr val="lt1"/>
                </a:solidFill>
                <a:latin typeface="Roboto Condensed"/>
                <a:ea typeface="Roboto Condensed"/>
                <a:cs typeface="Roboto Condensed"/>
                <a:sym typeface="Roboto Condensed"/>
              </a:endParaRPr>
            </a:p>
          </p:txBody>
        </p:sp>
        <p:sp>
          <p:nvSpPr>
            <p:cNvPr id="368" name="Google Shape;368;p22"/>
            <p:cNvSpPr/>
            <p:nvPr/>
          </p:nvSpPr>
          <p:spPr>
            <a:xfrm>
              <a:off x="7800975" y="2256381"/>
              <a:ext cx="3545897" cy="2127538"/>
            </a:xfrm>
            <a:prstGeom prst="rect">
              <a:avLst/>
            </a:prstGeom>
            <a:solidFill>
              <a:srgbClr val="3781BA"/>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2"/>
            <p:cNvSpPr txBox="1"/>
            <p:nvPr/>
          </p:nvSpPr>
          <p:spPr>
            <a:xfrm>
              <a:off x="7800975" y="2256381"/>
              <a:ext cx="3545897" cy="2127538"/>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None/>
              </a:pPr>
              <a:r>
                <a:rPr lang="en-US" sz="2600">
                  <a:solidFill>
                    <a:schemeClr val="lt1"/>
                  </a:solidFill>
                  <a:latin typeface="Roboto Condensed"/>
                  <a:ea typeface="Roboto Condensed"/>
                  <a:cs typeface="Roboto Condensed"/>
                  <a:sym typeface="Roboto Condensed"/>
                </a:rPr>
                <a:t>Table data/cell is defined with &lt;td&gt; tag</a:t>
              </a:r>
              <a:endParaRPr sz="2600">
                <a:solidFill>
                  <a:schemeClr val="lt1"/>
                </a:solidFill>
                <a:latin typeface="Roboto Condensed"/>
                <a:ea typeface="Roboto Condensed"/>
                <a:cs typeface="Roboto Condensed"/>
                <a:sym typeface="Roboto Condensed"/>
              </a:endParaRPr>
            </a:p>
          </p:txBody>
        </p:sp>
      </p:grpSp>
      <p:sp>
        <p:nvSpPr>
          <p:cNvPr id="370" name="Google Shape;370;p22"/>
          <p:cNvSpPr txBox="1"/>
          <p:nvPr/>
        </p:nvSpPr>
        <p:spPr>
          <a:xfrm>
            <a:off x="403425" y="5479675"/>
            <a:ext cx="9681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t>Note: we can merge row and column by using </a:t>
            </a:r>
            <a:r>
              <a:rPr lang="en-US" sz="2100"/>
              <a:t>rowspan</a:t>
            </a:r>
            <a:r>
              <a:rPr lang="en-US" sz="2100"/>
              <a:t> and </a:t>
            </a:r>
            <a:r>
              <a:rPr lang="en-US" sz="2100"/>
              <a:t>colspan</a:t>
            </a:r>
            <a:r>
              <a:rPr lang="en-US" sz="2100"/>
              <a:t> attribute</a:t>
            </a:r>
            <a:endParaRPr sz="2100"/>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3"/>
          <p:cNvSpPr txBox="1"/>
          <p:nvPr>
            <p:ph type="title"/>
          </p:nvPr>
        </p:nvSpPr>
        <p:spPr>
          <a:xfrm>
            <a:off x="3" y="37720"/>
            <a:ext cx="6730423" cy="574453"/>
          </a:xfrm>
          <a:prstGeom prst="rect">
            <a:avLst/>
          </a:prstGeom>
          <a:noFill/>
          <a:ln>
            <a:noFill/>
          </a:ln>
        </p:spPr>
        <p:txBody>
          <a:bodyPr anchorCtr="0" anchor="ctr" bIns="0" lIns="108000" spcFirstLastPara="1" rIns="0" wrap="square" tIns="0">
            <a:spAutoFit/>
          </a:bodyPr>
          <a:lstStyle/>
          <a:p>
            <a:pPr indent="0" lvl="0" marL="0" rtl="0" algn="l">
              <a:lnSpc>
                <a:spcPct val="100000"/>
              </a:lnSpc>
              <a:spcBef>
                <a:spcPts val="0"/>
              </a:spcBef>
              <a:spcAft>
                <a:spcPts val="0"/>
              </a:spcAft>
              <a:buSzPts val="2000"/>
              <a:buNone/>
            </a:pPr>
            <a:r>
              <a:rPr lang="en-US"/>
              <a:t>12. Forms</a:t>
            </a:r>
            <a:endParaRPr/>
          </a:p>
        </p:txBody>
      </p:sp>
      <p:sp>
        <p:nvSpPr>
          <p:cNvPr id="376" name="Google Shape;376;p23"/>
          <p:cNvSpPr txBox="1"/>
          <p:nvPr>
            <p:ph idx="12" type="sldNum"/>
          </p:nvPr>
        </p:nvSpPr>
        <p:spPr>
          <a:xfrm>
            <a:off x="11241511" y="6461580"/>
            <a:ext cx="806636" cy="415777"/>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800"/>
              <a:buFont typeface="Roboto Condensed"/>
              <a:buNone/>
            </a:pPr>
            <a:fld id="{00000000-1234-1234-1234-123412341234}" type="slidenum">
              <a:rPr lang="en-US"/>
              <a:t>‹#›</a:t>
            </a:fld>
            <a:endParaRPr/>
          </a:p>
        </p:txBody>
      </p:sp>
      <p:sp>
        <p:nvSpPr>
          <p:cNvPr id="377" name="Google Shape;377;p23"/>
          <p:cNvSpPr/>
          <p:nvPr/>
        </p:nvSpPr>
        <p:spPr>
          <a:xfrm>
            <a:off x="198006" y="958012"/>
            <a:ext cx="5867401" cy="1884218"/>
          </a:xfrm>
          <a:prstGeom prst="roundRect">
            <a:avLst>
              <a:gd fmla="val 16667" name="adj"/>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78" name="Google Shape;378;p23"/>
          <p:cNvSpPr/>
          <p:nvPr/>
        </p:nvSpPr>
        <p:spPr>
          <a:xfrm>
            <a:off x="665018" y="3005494"/>
            <a:ext cx="4796555" cy="1592811"/>
          </a:xfrm>
          <a:prstGeom prst="roundRect">
            <a:avLst>
              <a:gd fmla="val 16667" name="adj"/>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79" name="Google Shape;379;p23"/>
          <p:cNvSpPr/>
          <p:nvPr/>
        </p:nvSpPr>
        <p:spPr>
          <a:xfrm>
            <a:off x="665018" y="4811420"/>
            <a:ext cx="4685719" cy="1694307"/>
          </a:xfrm>
          <a:prstGeom prst="roundRect">
            <a:avLst>
              <a:gd fmla="val 16667" name="adj"/>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80" name="Google Shape;380;p23"/>
          <p:cNvSpPr txBox="1"/>
          <p:nvPr/>
        </p:nvSpPr>
        <p:spPr>
          <a:xfrm>
            <a:off x="665018" y="998374"/>
            <a:ext cx="5237018" cy="17851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Roboto Condensed"/>
                <a:ea typeface="Roboto Condensed"/>
                <a:cs typeface="Roboto Condensed"/>
                <a:sym typeface="Roboto Condensed"/>
              </a:rPr>
              <a:t>HTML Forms are required, when you want to collect some data For example, during user registration you would like to collect information such as name, email address, etc.</a:t>
            </a:r>
            <a:endParaRPr/>
          </a:p>
        </p:txBody>
      </p:sp>
      <p:sp>
        <p:nvSpPr>
          <p:cNvPr id="381" name="Google Shape;381;p23"/>
          <p:cNvSpPr txBox="1"/>
          <p:nvPr/>
        </p:nvSpPr>
        <p:spPr>
          <a:xfrm>
            <a:off x="1022354" y="3055345"/>
            <a:ext cx="4585854"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Roboto Condensed"/>
                <a:ea typeface="Roboto Condensed"/>
                <a:cs typeface="Roboto Condensed"/>
                <a:sym typeface="Roboto Condensed"/>
              </a:rPr>
              <a:t>There are various form elements available like text fields, textarea fields, drop-down menus, radio buttons, checkboxes, etc.</a:t>
            </a:r>
            <a:endParaRPr/>
          </a:p>
        </p:txBody>
      </p:sp>
      <p:sp>
        <p:nvSpPr>
          <p:cNvPr id="382" name="Google Shape;382;p23"/>
          <p:cNvSpPr txBox="1"/>
          <p:nvPr/>
        </p:nvSpPr>
        <p:spPr>
          <a:xfrm>
            <a:off x="848590" y="5135353"/>
            <a:ext cx="4599709" cy="10464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Roboto Condensed"/>
                <a:ea typeface="Roboto Condensed"/>
                <a:cs typeface="Roboto Condensed"/>
                <a:sym typeface="Roboto Condensed"/>
              </a:rPr>
              <a:t>The HTML </a:t>
            </a:r>
            <a:r>
              <a:rPr b="1" lang="en-US" sz="2200">
                <a:solidFill>
                  <a:schemeClr val="dk1"/>
                </a:solidFill>
                <a:latin typeface="Roboto Condensed"/>
                <a:ea typeface="Roboto Condensed"/>
                <a:cs typeface="Roboto Condensed"/>
                <a:sym typeface="Roboto Condensed"/>
              </a:rPr>
              <a:t>&lt;form&gt;</a:t>
            </a:r>
            <a:r>
              <a:rPr lang="en-US" sz="2200">
                <a:solidFill>
                  <a:schemeClr val="dk1"/>
                </a:solidFill>
                <a:latin typeface="Roboto Condensed"/>
                <a:ea typeface="Roboto Condensed"/>
                <a:cs typeface="Roboto Condensed"/>
                <a:sym typeface="Roboto Condensed"/>
              </a:rPr>
              <a:t> tag is used to create an HTML form.</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3" name="Google Shape;383;p23"/>
          <p:cNvSpPr/>
          <p:nvPr/>
        </p:nvSpPr>
        <p:spPr>
          <a:xfrm>
            <a:off x="6120825" y="2416137"/>
            <a:ext cx="5888181" cy="2771524"/>
          </a:xfrm>
          <a:prstGeom prst="roundRect">
            <a:avLst>
              <a:gd fmla="val 16667" name="adj"/>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84" name="Google Shape;384;p23"/>
          <p:cNvSpPr txBox="1"/>
          <p:nvPr/>
        </p:nvSpPr>
        <p:spPr>
          <a:xfrm>
            <a:off x="6267460" y="2783478"/>
            <a:ext cx="5936671" cy="240065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Roboto Condensed"/>
                <a:ea typeface="Roboto Condensed"/>
                <a:cs typeface="Roboto Condensed"/>
                <a:sym typeface="Roboto Condensed"/>
              </a:rPr>
              <a:t>It has following syntax :</a:t>
            </a:r>
            <a:endParaRPr/>
          </a:p>
          <a:p>
            <a:pPr indent="0" lvl="0" marL="0" marR="0" rtl="0" algn="l">
              <a:spcBef>
                <a:spcPts val="0"/>
              </a:spcBef>
              <a:spcAft>
                <a:spcPts val="0"/>
              </a:spcAft>
              <a:buNone/>
            </a:pPr>
            <a:r>
              <a:t/>
            </a:r>
            <a:endParaRPr sz="2200">
              <a:solidFill>
                <a:srgbClr val="313131"/>
              </a:solidFill>
              <a:latin typeface="Roboto Condensed"/>
              <a:ea typeface="Roboto Condensed"/>
              <a:cs typeface="Roboto Condensed"/>
              <a:sym typeface="Roboto Condensed"/>
            </a:endParaRPr>
          </a:p>
          <a:p>
            <a:pPr indent="0" lvl="0" marL="0" marR="0" rtl="0" algn="l">
              <a:spcBef>
                <a:spcPts val="0"/>
              </a:spcBef>
              <a:spcAft>
                <a:spcPts val="0"/>
              </a:spcAft>
              <a:buNone/>
            </a:pPr>
            <a:r>
              <a:rPr lang="en-US" sz="2200">
                <a:solidFill>
                  <a:schemeClr val="dk1"/>
                </a:solidFill>
                <a:latin typeface="Roboto Condensed"/>
                <a:ea typeface="Roboto Condensed"/>
                <a:cs typeface="Roboto Condensed"/>
                <a:sym typeface="Roboto Condensed"/>
              </a:rPr>
              <a:t>&lt;form action = "Script URL" method = "GET|POST"&gt;</a:t>
            </a:r>
            <a:endParaRPr/>
          </a:p>
          <a:p>
            <a:pPr indent="0" lvl="0" marL="0" marR="0" rtl="0" algn="l">
              <a:spcBef>
                <a:spcPts val="0"/>
              </a:spcBef>
              <a:spcAft>
                <a:spcPts val="0"/>
              </a:spcAft>
              <a:buNone/>
            </a:pPr>
            <a:r>
              <a:rPr lang="en-US" sz="2200">
                <a:solidFill>
                  <a:schemeClr val="dk1"/>
                </a:solidFill>
                <a:latin typeface="Roboto Condensed"/>
                <a:ea typeface="Roboto Condensed"/>
                <a:cs typeface="Roboto Condensed"/>
                <a:sym typeface="Roboto Condensed"/>
              </a:rPr>
              <a:t> form elements like input, textarea etc. </a:t>
            </a:r>
            <a:endParaRPr/>
          </a:p>
          <a:p>
            <a:pPr indent="0" lvl="0" marL="0" marR="0" rtl="0" algn="l">
              <a:spcBef>
                <a:spcPts val="0"/>
              </a:spcBef>
              <a:spcAft>
                <a:spcPts val="0"/>
              </a:spcAft>
              <a:buNone/>
            </a:pPr>
            <a:r>
              <a:rPr lang="en-US" sz="2200">
                <a:solidFill>
                  <a:schemeClr val="dk1"/>
                </a:solidFill>
                <a:latin typeface="Roboto Condensed"/>
                <a:ea typeface="Roboto Condensed"/>
                <a:cs typeface="Roboto Condensed"/>
                <a:sym typeface="Roboto Condensed"/>
              </a:rPr>
              <a:t>&lt;/form&gt; </a:t>
            </a:r>
            <a:endParaRPr/>
          </a:p>
          <a:p>
            <a:pPr indent="0" lvl="0" marL="0" marR="0" rtl="0" algn="l">
              <a:spcBef>
                <a:spcPts val="0"/>
              </a:spcBef>
              <a:spcAft>
                <a:spcPts val="0"/>
              </a:spcAft>
              <a:buNone/>
            </a:pPr>
            <a:r>
              <a:t/>
            </a:r>
            <a:endParaRPr sz="22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4"/>
          <p:cNvSpPr txBox="1"/>
          <p:nvPr>
            <p:ph type="title"/>
          </p:nvPr>
        </p:nvSpPr>
        <p:spPr>
          <a:xfrm>
            <a:off x="3" y="37720"/>
            <a:ext cx="6730423" cy="574453"/>
          </a:xfrm>
          <a:prstGeom prst="rect">
            <a:avLst/>
          </a:prstGeom>
          <a:noFill/>
          <a:ln>
            <a:noFill/>
          </a:ln>
        </p:spPr>
        <p:txBody>
          <a:bodyPr anchorCtr="0" anchor="ctr" bIns="0" lIns="108000" spcFirstLastPara="1" rIns="0" wrap="square" tIns="0">
            <a:spAutoFit/>
          </a:bodyPr>
          <a:lstStyle/>
          <a:p>
            <a:pPr indent="0" lvl="0" marL="0" rtl="0" algn="l">
              <a:lnSpc>
                <a:spcPct val="100000"/>
              </a:lnSpc>
              <a:spcBef>
                <a:spcPts val="0"/>
              </a:spcBef>
              <a:spcAft>
                <a:spcPts val="0"/>
              </a:spcAft>
              <a:buSzPts val="2000"/>
              <a:buNone/>
            </a:pPr>
            <a:r>
              <a:rPr lang="en-US"/>
              <a:t>13. Form Control</a:t>
            </a:r>
            <a:endParaRPr/>
          </a:p>
        </p:txBody>
      </p:sp>
      <p:sp>
        <p:nvSpPr>
          <p:cNvPr id="390" name="Google Shape;390;p24"/>
          <p:cNvSpPr txBox="1"/>
          <p:nvPr>
            <p:ph idx="12" type="sldNum"/>
          </p:nvPr>
        </p:nvSpPr>
        <p:spPr>
          <a:xfrm>
            <a:off x="11241511" y="6461580"/>
            <a:ext cx="806636" cy="415777"/>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800"/>
              <a:buFont typeface="Roboto Condensed"/>
              <a:buNone/>
            </a:pPr>
            <a:fld id="{00000000-1234-1234-1234-123412341234}" type="slidenum">
              <a:rPr lang="en-US"/>
              <a:t>‹#›</a:t>
            </a:fld>
            <a:endParaRPr/>
          </a:p>
        </p:txBody>
      </p:sp>
      <p:graphicFrame>
        <p:nvGraphicFramePr>
          <p:cNvPr id="391" name="Google Shape;391;p24"/>
          <p:cNvGraphicFramePr/>
          <p:nvPr/>
        </p:nvGraphicFramePr>
        <p:xfrm>
          <a:off x="3362036" y="1274616"/>
          <a:ext cx="3000000" cy="3000000"/>
        </p:xfrm>
        <a:graphic>
          <a:graphicData uri="http://schemas.openxmlformats.org/drawingml/2006/table">
            <a:tbl>
              <a:tblPr bandRow="1" firstRow="1">
                <a:noFill/>
                <a:tableStyleId>{3A0CE309-FDD8-4CCB-9271-C2D1E7A6EF1F}</a:tableStyleId>
              </a:tblPr>
              <a:tblGrid>
                <a:gridCol w="4909125"/>
              </a:tblGrid>
              <a:tr h="567700">
                <a:tc>
                  <a:txBody>
                    <a:bodyPr/>
                    <a:lstStyle/>
                    <a:p>
                      <a:pPr indent="0" lvl="0" marL="0" marR="0" rtl="0" algn="l">
                        <a:lnSpc>
                          <a:spcPct val="100000"/>
                        </a:lnSpc>
                        <a:spcBef>
                          <a:spcPts val="0"/>
                        </a:spcBef>
                        <a:spcAft>
                          <a:spcPts val="0"/>
                        </a:spcAft>
                        <a:buNone/>
                      </a:pPr>
                      <a:r>
                        <a:rPr b="0" i="0" lang="en-US" sz="2200" u="none" cap="none" strike="noStrike">
                          <a:solidFill>
                            <a:schemeClr val="dk1"/>
                          </a:solidFill>
                          <a:latin typeface="Roboto Condensed"/>
                          <a:ea typeface="Roboto Condensed"/>
                          <a:cs typeface="Roboto Condensed"/>
                          <a:sym typeface="Roboto Condensed"/>
                        </a:rPr>
                        <a:t>               Text Input Controls</a:t>
                      </a:r>
                      <a:endParaRPr b="0" i="0" sz="2200" u="none" cap="none" strike="noStrike">
                        <a:solidFill>
                          <a:schemeClr val="dk1"/>
                        </a:solidFill>
                        <a:latin typeface="Roboto Condensed"/>
                        <a:ea typeface="Roboto Condensed"/>
                        <a:cs typeface="Roboto Condensed"/>
                        <a:sym typeface="Roboto Condensed"/>
                      </a:endParaRPr>
                    </a:p>
                  </a:txBody>
                  <a:tcPr marT="45725" marB="45725" marR="91450" marL="91450">
                    <a:gradFill>
                      <a:gsLst>
                        <a:gs pos="0">
                          <a:srgbClr val="91B6E4"/>
                        </a:gs>
                        <a:gs pos="50000">
                          <a:srgbClr val="BDD0EB"/>
                        </a:gs>
                        <a:gs pos="100000">
                          <a:srgbClr val="DEE8F5"/>
                        </a:gs>
                      </a:gsLst>
                      <a:lin ang="10800000" scaled="0"/>
                    </a:gradFill>
                  </a:tcPr>
                </a:tc>
              </a:tr>
              <a:tr h="627450">
                <a:tc>
                  <a:txBody>
                    <a:bodyPr/>
                    <a:lstStyle/>
                    <a:p>
                      <a:pPr indent="0" lvl="0" marL="0" marR="0" rtl="0" algn="l">
                        <a:lnSpc>
                          <a:spcPct val="100000"/>
                        </a:lnSpc>
                        <a:spcBef>
                          <a:spcPts val="0"/>
                        </a:spcBef>
                        <a:spcAft>
                          <a:spcPts val="0"/>
                        </a:spcAft>
                        <a:buNone/>
                      </a:pPr>
                      <a:r>
                        <a:rPr b="0" i="0" lang="en-US" sz="2200" u="none" cap="none" strike="noStrike">
                          <a:solidFill>
                            <a:schemeClr val="dk1"/>
                          </a:solidFill>
                          <a:latin typeface="Roboto Condensed"/>
                          <a:ea typeface="Roboto Condensed"/>
                          <a:cs typeface="Roboto Condensed"/>
                          <a:sym typeface="Roboto Condensed"/>
                        </a:rPr>
                        <a:t>               Checkboxes Controls</a:t>
                      </a:r>
                      <a:endParaRPr b="0" i="0" sz="2200" u="none" cap="none" strike="noStrike">
                        <a:solidFill>
                          <a:schemeClr val="dk1"/>
                        </a:solidFill>
                        <a:latin typeface="Roboto Condensed"/>
                        <a:ea typeface="Roboto Condensed"/>
                        <a:cs typeface="Roboto Condensed"/>
                        <a:sym typeface="Roboto Condensed"/>
                      </a:endParaRPr>
                    </a:p>
                  </a:txBody>
                  <a:tcPr marT="45725" marB="45725" marR="91450" marL="91450">
                    <a:gradFill>
                      <a:gsLst>
                        <a:gs pos="0">
                          <a:srgbClr val="91B6E4"/>
                        </a:gs>
                        <a:gs pos="50000">
                          <a:srgbClr val="BDD0EB"/>
                        </a:gs>
                        <a:gs pos="100000">
                          <a:srgbClr val="DEE8F5"/>
                        </a:gs>
                      </a:gsLst>
                      <a:lin ang="10800000" scaled="0"/>
                    </a:gradFill>
                  </a:tcPr>
                </a:tc>
              </a:tr>
              <a:tr h="627450">
                <a:tc>
                  <a:txBody>
                    <a:bodyPr/>
                    <a:lstStyle/>
                    <a:p>
                      <a:pPr indent="0" lvl="0" marL="0" marR="0" rtl="0" algn="l">
                        <a:lnSpc>
                          <a:spcPct val="100000"/>
                        </a:lnSpc>
                        <a:spcBef>
                          <a:spcPts val="0"/>
                        </a:spcBef>
                        <a:spcAft>
                          <a:spcPts val="0"/>
                        </a:spcAft>
                        <a:buNone/>
                      </a:pPr>
                      <a:r>
                        <a:rPr b="0" i="0" lang="en-US" sz="2200" u="none" cap="none" strike="noStrike">
                          <a:solidFill>
                            <a:schemeClr val="dk1"/>
                          </a:solidFill>
                          <a:latin typeface="Roboto Condensed"/>
                          <a:ea typeface="Roboto Condensed"/>
                          <a:cs typeface="Roboto Condensed"/>
                          <a:sym typeface="Roboto Condensed"/>
                        </a:rPr>
                        <a:t>                Radio Box Controls</a:t>
                      </a:r>
                      <a:endParaRPr b="0" i="0" sz="2200" u="none" cap="none" strike="noStrike">
                        <a:solidFill>
                          <a:schemeClr val="dk1"/>
                        </a:solidFill>
                        <a:latin typeface="Roboto Condensed"/>
                        <a:ea typeface="Roboto Condensed"/>
                        <a:cs typeface="Roboto Condensed"/>
                        <a:sym typeface="Roboto Condensed"/>
                      </a:endParaRPr>
                    </a:p>
                  </a:txBody>
                  <a:tcPr marT="45725" marB="45725" marR="91450" marL="91450">
                    <a:gradFill>
                      <a:gsLst>
                        <a:gs pos="0">
                          <a:srgbClr val="91B6E4"/>
                        </a:gs>
                        <a:gs pos="50000">
                          <a:srgbClr val="BDD0EB"/>
                        </a:gs>
                        <a:gs pos="100000">
                          <a:srgbClr val="DEE8F5"/>
                        </a:gs>
                      </a:gsLst>
                      <a:lin ang="10800000" scaled="0"/>
                    </a:gradFill>
                  </a:tcPr>
                </a:tc>
              </a:tr>
              <a:tr h="627450">
                <a:tc>
                  <a:txBody>
                    <a:bodyPr/>
                    <a:lstStyle/>
                    <a:p>
                      <a:pPr indent="0" lvl="0" marL="0" marR="0" rtl="0" algn="l">
                        <a:lnSpc>
                          <a:spcPct val="100000"/>
                        </a:lnSpc>
                        <a:spcBef>
                          <a:spcPts val="0"/>
                        </a:spcBef>
                        <a:spcAft>
                          <a:spcPts val="0"/>
                        </a:spcAft>
                        <a:buNone/>
                      </a:pPr>
                      <a:r>
                        <a:rPr b="0" i="0" lang="en-US" sz="2200" u="none" cap="none" strike="noStrike">
                          <a:solidFill>
                            <a:schemeClr val="dk1"/>
                          </a:solidFill>
                          <a:latin typeface="Roboto Condensed"/>
                          <a:ea typeface="Roboto Condensed"/>
                          <a:cs typeface="Roboto Condensed"/>
                          <a:sym typeface="Roboto Condensed"/>
                        </a:rPr>
                        <a:t>                Select Box Controls</a:t>
                      </a:r>
                      <a:endParaRPr b="0" i="0" sz="2200" u="none" cap="none" strike="noStrike">
                        <a:solidFill>
                          <a:schemeClr val="dk1"/>
                        </a:solidFill>
                        <a:latin typeface="Roboto Condensed"/>
                        <a:ea typeface="Roboto Condensed"/>
                        <a:cs typeface="Roboto Condensed"/>
                        <a:sym typeface="Roboto Condensed"/>
                      </a:endParaRPr>
                    </a:p>
                  </a:txBody>
                  <a:tcPr marT="45725" marB="45725" marR="91450" marL="91450">
                    <a:gradFill>
                      <a:gsLst>
                        <a:gs pos="0">
                          <a:srgbClr val="91B6E4"/>
                        </a:gs>
                        <a:gs pos="50000">
                          <a:srgbClr val="BDD0EB"/>
                        </a:gs>
                        <a:gs pos="100000">
                          <a:srgbClr val="DEE8F5"/>
                        </a:gs>
                      </a:gsLst>
                      <a:lin ang="10800000" scaled="0"/>
                    </a:gradFill>
                  </a:tcPr>
                </a:tc>
              </a:tr>
              <a:tr h="627450">
                <a:tc>
                  <a:txBody>
                    <a:bodyPr/>
                    <a:lstStyle/>
                    <a:p>
                      <a:pPr indent="0" lvl="0" marL="0" marR="0" rtl="0" algn="l">
                        <a:lnSpc>
                          <a:spcPct val="100000"/>
                        </a:lnSpc>
                        <a:spcBef>
                          <a:spcPts val="0"/>
                        </a:spcBef>
                        <a:spcAft>
                          <a:spcPts val="0"/>
                        </a:spcAft>
                        <a:buNone/>
                      </a:pPr>
                      <a:r>
                        <a:rPr b="0" i="0" lang="en-US" sz="2200" u="none" cap="none" strike="noStrike">
                          <a:solidFill>
                            <a:schemeClr val="dk1"/>
                          </a:solidFill>
                          <a:latin typeface="Roboto Condensed"/>
                          <a:ea typeface="Roboto Condensed"/>
                          <a:cs typeface="Roboto Condensed"/>
                          <a:sym typeface="Roboto Condensed"/>
                        </a:rPr>
                        <a:t>                File Select boxes</a:t>
                      </a:r>
                      <a:endParaRPr b="0" i="0" sz="2200" u="none" cap="none" strike="noStrike">
                        <a:solidFill>
                          <a:schemeClr val="dk1"/>
                        </a:solidFill>
                        <a:latin typeface="Roboto Condensed"/>
                        <a:ea typeface="Roboto Condensed"/>
                        <a:cs typeface="Roboto Condensed"/>
                        <a:sym typeface="Roboto Condensed"/>
                      </a:endParaRPr>
                    </a:p>
                  </a:txBody>
                  <a:tcPr marT="45725" marB="45725" marR="91450" marL="91450">
                    <a:gradFill>
                      <a:gsLst>
                        <a:gs pos="0">
                          <a:srgbClr val="91B6E4"/>
                        </a:gs>
                        <a:gs pos="50000">
                          <a:srgbClr val="BDD0EB"/>
                        </a:gs>
                        <a:gs pos="100000">
                          <a:srgbClr val="DEE8F5"/>
                        </a:gs>
                      </a:gsLst>
                      <a:lin ang="10800000" scaled="0"/>
                    </a:gradFill>
                  </a:tcPr>
                </a:tc>
              </a:tr>
              <a:tr h="627450">
                <a:tc>
                  <a:txBody>
                    <a:bodyPr/>
                    <a:lstStyle/>
                    <a:p>
                      <a:pPr indent="0" lvl="0" marL="0" marR="0" rtl="0" algn="l">
                        <a:lnSpc>
                          <a:spcPct val="100000"/>
                        </a:lnSpc>
                        <a:spcBef>
                          <a:spcPts val="0"/>
                        </a:spcBef>
                        <a:spcAft>
                          <a:spcPts val="0"/>
                        </a:spcAft>
                        <a:buNone/>
                      </a:pPr>
                      <a:r>
                        <a:rPr b="0" i="0" lang="en-US" sz="2200" u="none" cap="none" strike="noStrike">
                          <a:solidFill>
                            <a:schemeClr val="dk1"/>
                          </a:solidFill>
                          <a:latin typeface="Roboto Condensed"/>
                          <a:ea typeface="Roboto Condensed"/>
                          <a:cs typeface="Roboto Condensed"/>
                          <a:sym typeface="Roboto Condensed"/>
                        </a:rPr>
                        <a:t>                Hidden Controls</a:t>
                      </a:r>
                      <a:endParaRPr b="0" i="0" sz="2200" u="none" cap="none" strike="noStrike">
                        <a:solidFill>
                          <a:schemeClr val="dk1"/>
                        </a:solidFill>
                        <a:latin typeface="Roboto Condensed"/>
                        <a:ea typeface="Roboto Condensed"/>
                        <a:cs typeface="Roboto Condensed"/>
                        <a:sym typeface="Roboto Condensed"/>
                      </a:endParaRPr>
                    </a:p>
                  </a:txBody>
                  <a:tcPr marT="45725" marB="45725" marR="91450" marL="91450">
                    <a:gradFill>
                      <a:gsLst>
                        <a:gs pos="0">
                          <a:srgbClr val="91B6E4"/>
                        </a:gs>
                        <a:gs pos="50000">
                          <a:srgbClr val="BDD0EB"/>
                        </a:gs>
                        <a:gs pos="100000">
                          <a:srgbClr val="DEE8F5"/>
                        </a:gs>
                      </a:gsLst>
                      <a:lin ang="10800000" scaled="0"/>
                    </a:gradFill>
                  </a:tcPr>
                </a:tc>
              </a:tr>
              <a:tr h="627450">
                <a:tc>
                  <a:txBody>
                    <a:bodyPr/>
                    <a:lstStyle/>
                    <a:p>
                      <a:pPr indent="0" lvl="0" marL="0" marR="0" rtl="0" algn="l">
                        <a:lnSpc>
                          <a:spcPct val="100000"/>
                        </a:lnSpc>
                        <a:spcBef>
                          <a:spcPts val="0"/>
                        </a:spcBef>
                        <a:spcAft>
                          <a:spcPts val="0"/>
                        </a:spcAft>
                        <a:buNone/>
                      </a:pPr>
                      <a:r>
                        <a:rPr b="0" i="0" lang="en-US" sz="2200" u="none" cap="none" strike="noStrike">
                          <a:solidFill>
                            <a:schemeClr val="dk1"/>
                          </a:solidFill>
                          <a:latin typeface="Roboto Condensed"/>
                          <a:ea typeface="Roboto Condensed"/>
                          <a:cs typeface="Roboto Condensed"/>
                          <a:sym typeface="Roboto Condensed"/>
                        </a:rPr>
                        <a:t>                Clickable Buttons</a:t>
                      </a:r>
                      <a:endParaRPr b="0" i="0" sz="2200" u="none" cap="none" strike="noStrike">
                        <a:solidFill>
                          <a:schemeClr val="dk1"/>
                        </a:solidFill>
                        <a:latin typeface="Roboto Condensed"/>
                        <a:ea typeface="Roboto Condensed"/>
                        <a:cs typeface="Roboto Condensed"/>
                        <a:sym typeface="Roboto Condensed"/>
                      </a:endParaRPr>
                    </a:p>
                  </a:txBody>
                  <a:tcPr marT="45725" marB="45725" marR="91450" marL="91450">
                    <a:gradFill>
                      <a:gsLst>
                        <a:gs pos="0">
                          <a:srgbClr val="91B6E4"/>
                        </a:gs>
                        <a:gs pos="50000">
                          <a:srgbClr val="BDD0EB"/>
                        </a:gs>
                        <a:gs pos="100000">
                          <a:srgbClr val="DEE8F5"/>
                        </a:gs>
                      </a:gsLst>
                      <a:lin ang="10800000" scaled="0"/>
                    </a:gradFill>
                  </a:tcPr>
                </a:tc>
              </a:tr>
              <a:tr h="627450">
                <a:tc>
                  <a:txBody>
                    <a:bodyPr/>
                    <a:lstStyle/>
                    <a:p>
                      <a:pPr indent="0" lvl="0" marL="0" marR="0" rtl="0" algn="l">
                        <a:lnSpc>
                          <a:spcPct val="100000"/>
                        </a:lnSpc>
                        <a:spcBef>
                          <a:spcPts val="0"/>
                        </a:spcBef>
                        <a:spcAft>
                          <a:spcPts val="0"/>
                        </a:spcAft>
                        <a:buNone/>
                      </a:pPr>
                      <a:r>
                        <a:rPr b="0" i="0" lang="en-US" sz="2200" u="none" cap="none" strike="noStrike">
                          <a:solidFill>
                            <a:schemeClr val="dk1"/>
                          </a:solidFill>
                          <a:latin typeface="Roboto Condensed"/>
                          <a:ea typeface="Roboto Condensed"/>
                          <a:cs typeface="Roboto Condensed"/>
                          <a:sym typeface="Roboto Condensed"/>
                        </a:rPr>
                        <a:t>                Submit and Reset Button</a:t>
                      </a:r>
                      <a:endParaRPr b="0" i="0" sz="2200" u="none" cap="none" strike="noStrike">
                        <a:solidFill>
                          <a:schemeClr val="dk1"/>
                        </a:solidFill>
                        <a:latin typeface="Roboto Condensed"/>
                        <a:ea typeface="Roboto Condensed"/>
                        <a:cs typeface="Roboto Condensed"/>
                        <a:sym typeface="Roboto Condensed"/>
                      </a:endParaRPr>
                    </a:p>
                  </a:txBody>
                  <a:tcPr marT="45725" marB="45725" marR="91450" marL="91450">
                    <a:gradFill>
                      <a:gsLst>
                        <a:gs pos="0">
                          <a:srgbClr val="91B6E4"/>
                        </a:gs>
                        <a:gs pos="50000">
                          <a:srgbClr val="BDD0EB"/>
                        </a:gs>
                        <a:gs pos="100000">
                          <a:srgbClr val="DEE8F5"/>
                        </a:gs>
                      </a:gsLst>
                      <a:lin ang="10800000" scaled="0"/>
                    </a:gradFill>
                  </a:tcPr>
                </a:tc>
              </a:tr>
            </a:tbl>
          </a:graphicData>
        </a:graphic>
      </p:graphicFrame>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5"/>
          <p:cNvSpPr txBox="1"/>
          <p:nvPr>
            <p:ph type="title"/>
          </p:nvPr>
        </p:nvSpPr>
        <p:spPr>
          <a:xfrm>
            <a:off x="3" y="37720"/>
            <a:ext cx="6730423" cy="574453"/>
          </a:xfrm>
          <a:prstGeom prst="rect">
            <a:avLst/>
          </a:prstGeom>
          <a:noFill/>
          <a:ln>
            <a:noFill/>
          </a:ln>
        </p:spPr>
        <p:txBody>
          <a:bodyPr anchorCtr="0" anchor="ctr" bIns="0" lIns="108000" spcFirstLastPara="1" rIns="0" wrap="square" tIns="0">
            <a:spAutoFit/>
          </a:bodyPr>
          <a:lstStyle/>
          <a:p>
            <a:pPr indent="0" lvl="0" marL="0" rtl="0" algn="l">
              <a:lnSpc>
                <a:spcPct val="100000"/>
              </a:lnSpc>
              <a:spcBef>
                <a:spcPts val="0"/>
              </a:spcBef>
              <a:spcAft>
                <a:spcPts val="0"/>
              </a:spcAft>
              <a:buSzPts val="2000"/>
              <a:buNone/>
            </a:pPr>
            <a:r>
              <a:rPr lang="en-US"/>
              <a:t>12. Input types for Forms</a:t>
            </a:r>
            <a:endParaRPr/>
          </a:p>
        </p:txBody>
      </p:sp>
      <p:sp>
        <p:nvSpPr>
          <p:cNvPr id="397" name="Google Shape;397;p25"/>
          <p:cNvSpPr txBox="1"/>
          <p:nvPr>
            <p:ph idx="12" type="sldNum"/>
          </p:nvPr>
        </p:nvSpPr>
        <p:spPr>
          <a:xfrm>
            <a:off x="11241511" y="6461580"/>
            <a:ext cx="806636" cy="415777"/>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800"/>
              <a:buFont typeface="Roboto Condensed"/>
              <a:buNone/>
            </a:pPr>
            <a:fld id="{00000000-1234-1234-1234-123412341234}" type="slidenum">
              <a:rPr lang="en-US"/>
              <a:t>‹#›</a:t>
            </a:fld>
            <a:endParaRPr/>
          </a:p>
        </p:txBody>
      </p:sp>
      <p:sp>
        <p:nvSpPr>
          <p:cNvPr id="398" name="Google Shape;398;p25"/>
          <p:cNvSpPr txBox="1"/>
          <p:nvPr>
            <p:ph idx="1" type="body"/>
          </p:nvPr>
        </p:nvSpPr>
        <p:spPr>
          <a:xfrm>
            <a:off x="1288473" y="1382387"/>
            <a:ext cx="4239491" cy="4770537"/>
          </a:xfrm>
          <a:prstGeom prst="rect">
            <a:avLst/>
          </a:prstGeom>
          <a:solidFill>
            <a:srgbClr val="B8B2E3"/>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Roboto Condensed"/>
              <a:buNone/>
            </a:pPr>
            <a:r>
              <a:t/>
            </a:r>
            <a:endParaRPr b="0" i="0" sz="2200" u="none" cap="none" strike="noStrike">
              <a:solidFill>
                <a:schemeClr val="dk1"/>
              </a:solidFill>
            </a:endParaRPr>
          </a:p>
          <a:p>
            <a:pPr indent="0" lvl="8" marL="0" rtl="0" algn="l">
              <a:lnSpc>
                <a:spcPct val="100000"/>
              </a:lnSpc>
              <a:spcBef>
                <a:spcPts val="0"/>
              </a:spcBef>
              <a:spcAft>
                <a:spcPts val="0"/>
              </a:spcAft>
              <a:buNone/>
            </a:pPr>
            <a:r>
              <a:rPr b="0" i="0" lang="en-US" sz="2200" u="none" cap="none" strike="noStrike">
                <a:solidFill>
                  <a:schemeClr val="dk1"/>
                </a:solidFill>
                <a:latin typeface="Roboto Condensed"/>
                <a:ea typeface="Roboto Condensed"/>
                <a:cs typeface="Roboto Condensed"/>
                <a:sym typeface="Roboto Condensed"/>
              </a:rPr>
              <a:t>&lt;input type="button"&gt;</a:t>
            </a:r>
            <a:endParaRPr/>
          </a:p>
          <a:p>
            <a:pPr indent="0" lvl="8" marL="0" rtl="0" algn="l">
              <a:lnSpc>
                <a:spcPct val="100000"/>
              </a:lnSpc>
              <a:spcBef>
                <a:spcPts val="0"/>
              </a:spcBef>
              <a:spcAft>
                <a:spcPts val="0"/>
              </a:spcAft>
              <a:buNone/>
            </a:pPr>
            <a:r>
              <a:rPr b="0" i="0" lang="en-US" sz="2200" u="none" cap="none" strike="noStrike">
                <a:solidFill>
                  <a:schemeClr val="dk1"/>
                </a:solidFill>
                <a:latin typeface="Roboto Condensed"/>
                <a:ea typeface="Roboto Condensed"/>
                <a:cs typeface="Roboto Condensed"/>
                <a:sym typeface="Roboto Condensed"/>
              </a:rPr>
              <a:t>&lt;input type="checkbox"&gt;</a:t>
            </a:r>
            <a:endParaRPr/>
          </a:p>
          <a:p>
            <a:pPr indent="0" lvl="8" marL="0" rtl="0" algn="l">
              <a:lnSpc>
                <a:spcPct val="100000"/>
              </a:lnSpc>
              <a:spcBef>
                <a:spcPts val="0"/>
              </a:spcBef>
              <a:spcAft>
                <a:spcPts val="0"/>
              </a:spcAft>
              <a:buNone/>
            </a:pPr>
            <a:r>
              <a:rPr b="0" i="0" lang="en-US" sz="2200" u="none" cap="none" strike="noStrike">
                <a:solidFill>
                  <a:schemeClr val="dk1"/>
                </a:solidFill>
                <a:latin typeface="Roboto Condensed"/>
                <a:ea typeface="Roboto Condensed"/>
                <a:cs typeface="Roboto Condensed"/>
                <a:sym typeface="Roboto Condensed"/>
              </a:rPr>
              <a:t>&lt;input type="color"&gt;</a:t>
            </a:r>
            <a:endParaRPr/>
          </a:p>
          <a:p>
            <a:pPr indent="0" lvl="8" marL="0" rtl="0" algn="l">
              <a:lnSpc>
                <a:spcPct val="100000"/>
              </a:lnSpc>
              <a:spcBef>
                <a:spcPts val="0"/>
              </a:spcBef>
              <a:spcAft>
                <a:spcPts val="0"/>
              </a:spcAft>
              <a:buNone/>
            </a:pPr>
            <a:r>
              <a:rPr b="0" i="0" lang="en-US" sz="2200" u="none" cap="none" strike="noStrike">
                <a:solidFill>
                  <a:schemeClr val="dk1"/>
                </a:solidFill>
                <a:latin typeface="Roboto Condensed"/>
                <a:ea typeface="Roboto Condensed"/>
                <a:cs typeface="Roboto Condensed"/>
                <a:sym typeface="Roboto Condensed"/>
              </a:rPr>
              <a:t>&lt;input type="date"&gt;</a:t>
            </a:r>
            <a:endParaRPr/>
          </a:p>
          <a:p>
            <a:pPr indent="0" lvl="8" marL="0" rtl="0" algn="l">
              <a:lnSpc>
                <a:spcPct val="100000"/>
              </a:lnSpc>
              <a:spcBef>
                <a:spcPts val="0"/>
              </a:spcBef>
              <a:spcAft>
                <a:spcPts val="0"/>
              </a:spcAft>
              <a:buNone/>
            </a:pPr>
            <a:r>
              <a:rPr b="0" i="0" lang="en-US" sz="2200" u="none" cap="none" strike="noStrike">
                <a:solidFill>
                  <a:schemeClr val="dk1"/>
                </a:solidFill>
                <a:latin typeface="Roboto Condensed"/>
                <a:ea typeface="Roboto Condensed"/>
                <a:cs typeface="Roboto Condensed"/>
                <a:sym typeface="Roboto Condensed"/>
              </a:rPr>
              <a:t>&lt;input type="datetime-local"&gt;</a:t>
            </a:r>
            <a:endParaRPr/>
          </a:p>
          <a:p>
            <a:pPr indent="0" lvl="8" marL="0" rtl="0" algn="l">
              <a:lnSpc>
                <a:spcPct val="100000"/>
              </a:lnSpc>
              <a:spcBef>
                <a:spcPts val="0"/>
              </a:spcBef>
              <a:spcAft>
                <a:spcPts val="0"/>
              </a:spcAft>
              <a:buNone/>
            </a:pPr>
            <a:r>
              <a:rPr b="0" i="0" lang="en-US" sz="2200" u="none" cap="none" strike="noStrike">
                <a:solidFill>
                  <a:schemeClr val="dk1"/>
                </a:solidFill>
                <a:latin typeface="Roboto Condensed"/>
                <a:ea typeface="Roboto Condensed"/>
                <a:cs typeface="Roboto Condensed"/>
                <a:sym typeface="Roboto Condensed"/>
              </a:rPr>
              <a:t>&lt;input type="email"&gt;</a:t>
            </a:r>
            <a:endParaRPr/>
          </a:p>
          <a:p>
            <a:pPr indent="0" lvl="8" marL="0" rtl="0" algn="l">
              <a:lnSpc>
                <a:spcPct val="100000"/>
              </a:lnSpc>
              <a:spcBef>
                <a:spcPts val="0"/>
              </a:spcBef>
              <a:spcAft>
                <a:spcPts val="0"/>
              </a:spcAft>
              <a:buNone/>
            </a:pPr>
            <a:r>
              <a:rPr b="0" i="0" lang="en-US" sz="2200" u="none" cap="none" strike="noStrike">
                <a:solidFill>
                  <a:schemeClr val="dk1"/>
                </a:solidFill>
                <a:latin typeface="Roboto Condensed"/>
                <a:ea typeface="Roboto Condensed"/>
                <a:cs typeface="Roboto Condensed"/>
                <a:sym typeface="Roboto Condensed"/>
              </a:rPr>
              <a:t>&lt;input type="file"&gt;</a:t>
            </a:r>
            <a:endParaRPr/>
          </a:p>
          <a:p>
            <a:pPr indent="0" lvl="8" marL="0" rtl="0" algn="l">
              <a:lnSpc>
                <a:spcPct val="100000"/>
              </a:lnSpc>
              <a:spcBef>
                <a:spcPts val="0"/>
              </a:spcBef>
              <a:spcAft>
                <a:spcPts val="0"/>
              </a:spcAft>
              <a:buNone/>
            </a:pPr>
            <a:r>
              <a:rPr b="0" i="0" lang="en-US" sz="2200" u="none" cap="none" strike="noStrike">
                <a:solidFill>
                  <a:schemeClr val="dk1"/>
                </a:solidFill>
                <a:latin typeface="Roboto Condensed"/>
                <a:ea typeface="Roboto Condensed"/>
                <a:cs typeface="Roboto Condensed"/>
                <a:sym typeface="Roboto Condensed"/>
              </a:rPr>
              <a:t>&lt;input type="hidden"&gt;</a:t>
            </a:r>
            <a:endParaRPr/>
          </a:p>
          <a:p>
            <a:pPr indent="0" lvl="8" marL="0" rtl="0" algn="l">
              <a:lnSpc>
                <a:spcPct val="100000"/>
              </a:lnSpc>
              <a:spcBef>
                <a:spcPts val="0"/>
              </a:spcBef>
              <a:spcAft>
                <a:spcPts val="0"/>
              </a:spcAft>
              <a:buNone/>
            </a:pPr>
            <a:r>
              <a:rPr b="0" i="0" lang="en-US" sz="2200" u="none" cap="none" strike="noStrike">
                <a:solidFill>
                  <a:schemeClr val="dk1"/>
                </a:solidFill>
                <a:latin typeface="Roboto Condensed"/>
                <a:ea typeface="Roboto Condensed"/>
                <a:cs typeface="Roboto Condensed"/>
                <a:sym typeface="Roboto Condensed"/>
              </a:rPr>
              <a:t>&lt;input type="image"&gt;</a:t>
            </a:r>
            <a:endParaRPr/>
          </a:p>
          <a:p>
            <a:pPr indent="0" lvl="8" marL="0" rtl="0" algn="l">
              <a:lnSpc>
                <a:spcPct val="100000"/>
              </a:lnSpc>
              <a:spcBef>
                <a:spcPts val="0"/>
              </a:spcBef>
              <a:spcAft>
                <a:spcPts val="0"/>
              </a:spcAft>
              <a:buNone/>
            </a:pPr>
            <a:r>
              <a:rPr b="0" i="0" lang="en-US" sz="2200" u="none" cap="none" strike="noStrike">
                <a:solidFill>
                  <a:schemeClr val="dk1"/>
                </a:solidFill>
                <a:latin typeface="Roboto Condensed"/>
                <a:ea typeface="Roboto Condensed"/>
                <a:cs typeface="Roboto Condensed"/>
                <a:sym typeface="Roboto Condensed"/>
              </a:rPr>
              <a:t>&lt;input type="month"&gt;</a:t>
            </a:r>
            <a:endParaRPr/>
          </a:p>
          <a:p>
            <a:pPr indent="0" lvl="8" marL="0" rtl="0" algn="l">
              <a:lnSpc>
                <a:spcPct val="100000"/>
              </a:lnSpc>
              <a:spcBef>
                <a:spcPts val="0"/>
              </a:spcBef>
              <a:spcAft>
                <a:spcPts val="0"/>
              </a:spcAft>
              <a:buNone/>
            </a:pPr>
            <a:r>
              <a:rPr b="0" i="0" lang="en-US" sz="2200" u="none" cap="none" strike="noStrike">
                <a:solidFill>
                  <a:schemeClr val="dk1"/>
                </a:solidFill>
                <a:latin typeface="Roboto Condensed"/>
                <a:ea typeface="Roboto Condensed"/>
                <a:cs typeface="Roboto Condensed"/>
                <a:sym typeface="Roboto Condensed"/>
              </a:rPr>
              <a:t>&lt;input type="number"&gt;</a:t>
            </a:r>
            <a:endParaRPr/>
          </a:p>
          <a:p>
            <a:pPr indent="0" lvl="8" marL="0" rtl="0" algn="l">
              <a:lnSpc>
                <a:spcPct val="100000"/>
              </a:lnSpc>
              <a:spcBef>
                <a:spcPts val="0"/>
              </a:spcBef>
              <a:spcAft>
                <a:spcPts val="0"/>
              </a:spcAft>
              <a:buNone/>
            </a:pPr>
            <a:r>
              <a:rPr b="0" i="0" lang="en-US" sz="2200" u="none" cap="none" strike="noStrike">
                <a:solidFill>
                  <a:schemeClr val="dk1"/>
                </a:solidFill>
                <a:latin typeface="Roboto Condensed"/>
                <a:ea typeface="Roboto Condensed"/>
                <a:cs typeface="Roboto Condensed"/>
                <a:sym typeface="Roboto Condensed"/>
              </a:rPr>
              <a:t>&lt;input type="password"&gt;</a:t>
            </a:r>
            <a:endParaRPr/>
          </a:p>
          <a:p>
            <a:pPr indent="0" lvl="0" marL="0" marR="0" rtl="0" algn="l">
              <a:lnSpc>
                <a:spcPct val="100000"/>
              </a:lnSpc>
              <a:spcBef>
                <a:spcPts val="0"/>
              </a:spcBef>
              <a:spcAft>
                <a:spcPts val="0"/>
              </a:spcAft>
              <a:buClr>
                <a:srgbClr val="000000"/>
              </a:buClr>
              <a:buSzPts val="1800"/>
              <a:buFont typeface="Roboto Condensed"/>
              <a:buNone/>
            </a:pPr>
            <a:r>
              <a:t/>
            </a:r>
            <a:endParaRPr b="0" i="0" sz="1800" u="none" cap="none" strike="noStrike">
              <a:solidFill>
                <a:schemeClr val="dk1"/>
              </a:solidFill>
              <a:latin typeface="Arial"/>
              <a:ea typeface="Arial"/>
              <a:cs typeface="Arial"/>
              <a:sym typeface="Arial"/>
            </a:endParaRPr>
          </a:p>
        </p:txBody>
      </p:sp>
      <p:sp>
        <p:nvSpPr>
          <p:cNvPr id="399" name="Google Shape;399;p25"/>
          <p:cNvSpPr txBox="1"/>
          <p:nvPr/>
        </p:nvSpPr>
        <p:spPr>
          <a:xfrm>
            <a:off x="6662116" y="1751720"/>
            <a:ext cx="3739765" cy="4031873"/>
          </a:xfrm>
          <a:prstGeom prst="rect">
            <a:avLst/>
          </a:prstGeom>
          <a:solidFill>
            <a:srgbClr val="B8B2E3"/>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50784" lvl="2" marL="457188" marR="0" rtl="0" algn="l">
              <a:lnSpc>
                <a:spcPct val="100000"/>
              </a:lnSpc>
              <a:spcBef>
                <a:spcPts val="0"/>
              </a:spcBef>
              <a:spcAft>
                <a:spcPts val="0"/>
              </a:spcAft>
              <a:buNone/>
            </a:pPr>
            <a:r>
              <a:rPr b="0" i="0" lang="en-US" sz="2200" u="none" cap="none" strike="noStrike">
                <a:solidFill>
                  <a:schemeClr val="dk1"/>
                </a:solidFill>
                <a:latin typeface="Roboto Condensed"/>
                <a:ea typeface="Roboto Condensed"/>
                <a:cs typeface="Roboto Condensed"/>
                <a:sym typeface="Roboto Condensed"/>
              </a:rPr>
              <a:t>&lt;input type="radio"&gt;</a:t>
            </a:r>
            <a:endParaRPr/>
          </a:p>
          <a:p>
            <a:pPr indent="-50784" lvl="2" marL="457188" marR="0" rtl="0" algn="l">
              <a:lnSpc>
                <a:spcPct val="100000"/>
              </a:lnSpc>
              <a:spcBef>
                <a:spcPts val="0"/>
              </a:spcBef>
              <a:spcAft>
                <a:spcPts val="0"/>
              </a:spcAft>
              <a:buNone/>
            </a:pPr>
            <a:r>
              <a:rPr b="0" i="0" lang="en-US" sz="2200" u="none" cap="none" strike="noStrike">
                <a:solidFill>
                  <a:schemeClr val="dk1"/>
                </a:solidFill>
                <a:latin typeface="Roboto Condensed"/>
                <a:ea typeface="Roboto Condensed"/>
                <a:cs typeface="Roboto Condensed"/>
                <a:sym typeface="Roboto Condensed"/>
              </a:rPr>
              <a:t>&lt;input type="range"&gt;</a:t>
            </a:r>
            <a:endParaRPr/>
          </a:p>
          <a:p>
            <a:pPr indent="-50784" lvl="2" marL="457188" marR="0" rtl="0" algn="l">
              <a:lnSpc>
                <a:spcPct val="100000"/>
              </a:lnSpc>
              <a:spcBef>
                <a:spcPts val="0"/>
              </a:spcBef>
              <a:spcAft>
                <a:spcPts val="0"/>
              </a:spcAft>
              <a:buNone/>
            </a:pPr>
            <a:r>
              <a:rPr b="0" i="0" lang="en-US" sz="2200" u="none" cap="none" strike="noStrike">
                <a:solidFill>
                  <a:schemeClr val="dk1"/>
                </a:solidFill>
                <a:latin typeface="Roboto Condensed"/>
                <a:ea typeface="Roboto Condensed"/>
                <a:cs typeface="Roboto Condensed"/>
                <a:sym typeface="Roboto Condensed"/>
              </a:rPr>
              <a:t>&lt;input type="reset"&gt;</a:t>
            </a:r>
            <a:endParaRPr/>
          </a:p>
          <a:p>
            <a:pPr indent="-50784" lvl="2" marL="457188" marR="0" rtl="0" algn="l">
              <a:lnSpc>
                <a:spcPct val="100000"/>
              </a:lnSpc>
              <a:spcBef>
                <a:spcPts val="0"/>
              </a:spcBef>
              <a:spcAft>
                <a:spcPts val="0"/>
              </a:spcAft>
              <a:buNone/>
            </a:pPr>
            <a:r>
              <a:rPr b="0" i="0" lang="en-US" sz="2200" u="none" cap="none" strike="noStrike">
                <a:solidFill>
                  <a:schemeClr val="dk1"/>
                </a:solidFill>
                <a:latin typeface="Roboto Condensed"/>
                <a:ea typeface="Roboto Condensed"/>
                <a:cs typeface="Roboto Condensed"/>
                <a:sym typeface="Roboto Condensed"/>
              </a:rPr>
              <a:t>&lt;input type="search"&gt;</a:t>
            </a:r>
            <a:endParaRPr/>
          </a:p>
          <a:p>
            <a:pPr indent="-50784" lvl="2" marL="457188" marR="0" rtl="0" algn="l">
              <a:lnSpc>
                <a:spcPct val="100000"/>
              </a:lnSpc>
              <a:spcBef>
                <a:spcPts val="0"/>
              </a:spcBef>
              <a:spcAft>
                <a:spcPts val="0"/>
              </a:spcAft>
              <a:buNone/>
            </a:pPr>
            <a:r>
              <a:rPr b="0" i="0" lang="en-US" sz="2200" u="none" cap="none" strike="noStrike">
                <a:solidFill>
                  <a:schemeClr val="dk1"/>
                </a:solidFill>
                <a:latin typeface="Roboto Condensed"/>
                <a:ea typeface="Roboto Condensed"/>
                <a:cs typeface="Roboto Condensed"/>
                <a:sym typeface="Roboto Condensed"/>
              </a:rPr>
              <a:t>&lt;input type="submit"&gt;</a:t>
            </a:r>
            <a:endParaRPr/>
          </a:p>
          <a:p>
            <a:pPr indent="-50784" lvl="2" marL="457188" marR="0" rtl="0" algn="l">
              <a:lnSpc>
                <a:spcPct val="100000"/>
              </a:lnSpc>
              <a:spcBef>
                <a:spcPts val="0"/>
              </a:spcBef>
              <a:spcAft>
                <a:spcPts val="0"/>
              </a:spcAft>
              <a:buNone/>
            </a:pPr>
            <a:r>
              <a:rPr b="0" i="0" lang="en-US" sz="2200" u="none" cap="none" strike="noStrike">
                <a:solidFill>
                  <a:schemeClr val="dk1"/>
                </a:solidFill>
                <a:latin typeface="Roboto Condensed"/>
                <a:ea typeface="Roboto Condensed"/>
                <a:cs typeface="Roboto Condensed"/>
                <a:sym typeface="Roboto Condensed"/>
              </a:rPr>
              <a:t>&lt;input type="tel"&gt;</a:t>
            </a:r>
            <a:endParaRPr/>
          </a:p>
          <a:p>
            <a:pPr indent="-50784" lvl="2" marL="457188" marR="0" rtl="0" algn="l">
              <a:lnSpc>
                <a:spcPct val="100000"/>
              </a:lnSpc>
              <a:spcBef>
                <a:spcPts val="0"/>
              </a:spcBef>
              <a:spcAft>
                <a:spcPts val="0"/>
              </a:spcAft>
              <a:buNone/>
            </a:pPr>
            <a:r>
              <a:rPr b="0" i="0" lang="en-US" sz="2200" u="none" cap="none" strike="noStrike">
                <a:solidFill>
                  <a:schemeClr val="dk1"/>
                </a:solidFill>
                <a:latin typeface="Roboto Condensed"/>
                <a:ea typeface="Roboto Condensed"/>
                <a:cs typeface="Roboto Condensed"/>
                <a:sym typeface="Roboto Condensed"/>
              </a:rPr>
              <a:t>&lt;input type="text"&gt;</a:t>
            </a:r>
            <a:endParaRPr/>
          </a:p>
          <a:p>
            <a:pPr indent="-50784" lvl="2" marL="457188" marR="0" rtl="0" algn="l">
              <a:lnSpc>
                <a:spcPct val="100000"/>
              </a:lnSpc>
              <a:spcBef>
                <a:spcPts val="0"/>
              </a:spcBef>
              <a:spcAft>
                <a:spcPts val="0"/>
              </a:spcAft>
              <a:buNone/>
            </a:pPr>
            <a:r>
              <a:rPr b="0" i="0" lang="en-US" sz="2200" u="none" cap="none" strike="noStrike">
                <a:solidFill>
                  <a:schemeClr val="dk1"/>
                </a:solidFill>
                <a:latin typeface="Roboto Condensed"/>
                <a:ea typeface="Roboto Condensed"/>
                <a:cs typeface="Roboto Condensed"/>
                <a:sym typeface="Roboto Condensed"/>
              </a:rPr>
              <a:t>&lt;input type="time"&gt;</a:t>
            </a:r>
            <a:endParaRPr/>
          </a:p>
          <a:p>
            <a:pPr indent="-50784" lvl="2" marL="457188" marR="0" rtl="0" algn="l">
              <a:lnSpc>
                <a:spcPct val="100000"/>
              </a:lnSpc>
              <a:spcBef>
                <a:spcPts val="0"/>
              </a:spcBef>
              <a:spcAft>
                <a:spcPts val="0"/>
              </a:spcAft>
              <a:buNone/>
            </a:pPr>
            <a:r>
              <a:rPr b="0" i="0" lang="en-US" sz="2200" u="none" cap="none" strike="noStrike">
                <a:solidFill>
                  <a:schemeClr val="dk1"/>
                </a:solidFill>
                <a:latin typeface="Roboto Condensed"/>
                <a:ea typeface="Roboto Condensed"/>
                <a:cs typeface="Roboto Condensed"/>
                <a:sym typeface="Roboto Condensed"/>
              </a:rPr>
              <a:t>&lt;input type="url"&gt;</a:t>
            </a:r>
            <a:endParaRPr/>
          </a:p>
          <a:p>
            <a:pPr indent="-50784" lvl="2" marL="457188" marR="0" rtl="0" algn="l">
              <a:lnSpc>
                <a:spcPct val="100000"/>
              </a:lnSpc>
              <a:spcBef>
                <a:spcPts val="0"/>
              </a:spcBef>
              <a:spcAft>
                <a:spcPts val="0"/>
              </a:spcAft>
              <a:buNone/>
            </a:pPr>
            <a:r>
              <a:rPr b="0" i="0" lang="en-US" sz="2200" u="none" cap="none" strike="noStrike">
                <a:solidFill>
                  <a:schemeClr val="dk1"/>
                </a:solidFill>
                <a:latin typeface="Roboto Condensed"/>
                <a:ea typeface="Roboto Condensed"/>
                <a:cs typeface="Roboto Condensed"/>
                <a:sym typeface="Roboto Condensed"/>
              </a:rPr>
              <a:t>&lt;input type="week"&gt;</a:t>
            </a:r>
            <a:endParaRPr/>
          </a:p>
          <a:p>
            <a:pPr indent="0" lvl="0" marL="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6"/>
          <p:cNvSpPr txBox="1"/>
          <p:nvPr>
            <p:ph idx="12" type="sldNum"/>
          </p:nvPr>
        </p:nvSpPr>
        <p:spPr>
          <a:xfrm>
            <a:off x="11241511" y="6461580"/>
            <a:ext cx="806636" cy="415777"/>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800"/>
              <a:buFont typeface="Roboto Condensed"/>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dff1c47c4a_0_5"/>
          <p:cNvSpPr txBox="1"/>
          <p:nvPr>
            <p:ph type="ctrTitle"/>
          </p:nvPr>
        </p:nvSpPr>
        <p:spPr>
          <a:xfrm>
            <a:off x="241139" y="1454235"/>
            <a:ext cx="11550600" cy="288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br>
              <a:rPr lang="en-US" sz="8000"/>
            </a:br>
            <a:r>
              <a:rPr lang="en-US" sz="8000"/>
              <a:t>HTML5</a:t>
            </a:r>
            <a:endParaRPr>
              <a:solidFill>
                <a:schemeClr val="lt1"/>
              </a:solidFill>
            </a:endParaRPr>
          </a:p>
        </p:txBody>
      </p:sp>
      <p:sp>
        <p:nvSpPr>
          <p:cNvPr id="117" name="Google Shape;117;gdff1c47c4a_0_5"/>
          <p:cNvSpPr txBox="1"/>
          <p:nvPr>
            <p:ph idx="4294967295" type="sldNum"/>
          </p:nvPr>
        </p:nvSpPr>
        <p:spPr>
          <a:xfrm>
            <a:off x="11241511" y="6461580"/>
            <a:ext cx="806700" cy="4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800"/>
              <a:buFont typeface="Roboto Condensed"/>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da87903803_0_0"/>
          <p:cNvSpPr txBox="1"/>
          <p:nvPr>
            <p:ph idx="12" type="sldNum"/>
          </p:nvPr>
        </p:nvSpPr>
        <p:spPr>
          <a:xfrm>
            <a:off x="11241511" y="6481179"/>
            <a:ext cx="806700" cy="37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800"/>
              <a:buFont typeface="Roboto Condensed"/>
              <a:buNone/>
            </a:pPr>
            <a:fld id="{00000000-1234-1234-1234-123412341234}" type="slidenum">
              <a:rPr lang="en-US"/>
              <a:t>‹#›</a:t>
            </a:fld>
            <a:endParaRPr/>
          </a:p>
        </p:txBody>
      </p:sp>
      <p:sp>
        <p:nvSpPr>
          <p:cNvPr id="123" name="Google Shape;123;gda87903803_0_0"/>
          <p:cNvSpPr txBox="1"/>
          <p:nvPr>
            <p:ph type="title"/>
          </p:nvPr>
        </p:nvSpPr>
        <p:spPr>
          <a:xfrm>
            <a:off x="0" y="-512764"/>
            <a:ext cx="6663600" cy="1723800"/>
          </a:xfrm>
          <a:prstGeom prst="rect">
            <a:avLst/>
          </a:prstGeom>
          <a:noFill/>
          <a:ln>
            <a:noFill/>
          </a:ln>
        </p:spPr>
        <p:txBody>
          <a:bodyPr anchorCtr="0" anchor="ctr" bIns="0" lIns="108000" spcFirstLastPara="1" rIns="0" wrap="square" tIns="0">
            <a:spAutoFit/>
          </a:bodyPr>
          <a:lstStyle/>
          <a:p>
            <a:pPr indent="0" lvl="0" marL="0" rtl="0" algn="l">
              <a:lnSpc>
                <a:spcPct val="100000"/>
              </a:lnSpc>
              <a:spcBef>
                <a:spcPts val="0"/>
              </a:spcBef>
              <a:spcAft>
                <a:spcPts val="0"/>
              </a:spcAft>
              <a:buSzPts val="2000"/>
              <a:buNone/>
            </a:pPr>
            <a:br>
              <a:rPr lang="en-US">
                <a:solidFill>
                  <a:schemeClr val="lt1"/>
                </a:solidFill>
              </a:rPr>
            </a:br>
            <a:r>
              <a:rPr lang="en-US"/>
              <a:t>Syllabus </a:t>
            </a:r>
            <a:r>
              <a:rPr lang="en-US"/>
              <a:t>HTML? </a:t>
            </a:r>
            <a:br>
              <a:rPr lang="en-US">
                <a:solidFill>
                  <a:schemeClr val="lt1"/>
                </a:solidFill>
              </a:rPr>
            </a:br>
            <a:endParaRPr>
              <a:solidFill>
                <a:schemeClr val="lt1"/>
              </a:solidFill>
            </a:endParaRPr>
          </a:p>
        </p:txBody>
      </p:sp>
      <p:sp>
        <p:nvSpPr>
          <p:cNvPr id="124" name="Google Shape;124;gda87903803_0_0"/>
          <p:cNvSpPr txBox="1"/>
          <p:nvPr/>
        </p:nvSpPr>
        <p:spPr>
          <a:xfrm>
            <a:off x="232475" y="1147850"/>
            <a:ext cx="8369100" cy="40635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SzPts val="2100"/>
              <a:buAutoNum type="arabicPeriod"/>
            </a:pPr>
            <a:r>
              <a:rPr lang="en-US" sz="2100"/>
              <a:t>Introduction </a:t>
            </a:r>
            <a:endParaRPr sz="2100"/>
          </a:p>
          <a:p>
            <a:pPr indent="-361950" lvl="0" marL="457200" rtl="0" algn="l">
              <a:spcBef>
                <a:spcPts val="0"/>
              </a:spcBef>
              <a:spcAft>
                <a:spcPts val="0"/>
              </a:spcAft>
              <a:buSzPts val="2100"/>
              <a:buAutoNum type="arabicPeriod"/>
            </a:pPr>
            <a:r>
              <a:rPr lang="en-US" sz="2100"/>
              <a:t>HTML Tags and its types </a:t>
            </a:r>
            <a:endParaRPr sz="2100"/>
          </a:p>
          <a:p>
            <a:pPr indent="-361950" lvl="0" marL="457200" rtl="0" algn="l">
              <a:spcBef>
                <a:spcPts val="0"/>
              </a:spcBef>
              <a:spcAft>
                <a:spcPts val="0"/>
              </a:spcAft>
              <a:buSzPts val="2100"/>
              <a:buAutoNum type="arabicPeriod"/>
            </a:pPr>
            <a:r>
              <a:rPr lang="en-US" sz="2100"/>
              <a:t>Structure of HTML</a:t>
            </a:r>
            <a:endParaRPr sz="2100"/>
          </a:p>
          <a:p>
            <a:pPr indent="-361950" lvl="0" marL="457200" rtl="0" algn="l">
              <a:spcBef>
                <a:spcPts val="0"/>
              </a:spcBef>
              <a:spcAft>
                <a:spcPts val="0"/>
              </a:spcAft>
              <a:buSzPts val="2100"/>
              <a:buAutoNum type="arabicPeriod"/>
            </a:pPr>
            <a:r>
              <a:rPr lang="en-US" sz="2100"/>
              <a:t>Basic Tags</a:t>
            </a:r>
            <a:endParaRPr sz="2100"/>
          </a:p>
          <a:p>
            <a:pPr indent="-361950" lvl="0" marL="457200" rtl="0" algn="l">
              <a:spcBef>
                <a:spcPts val="0"/>
              </a:spcBef>
              <a:spcAft>
                <a:spcPts val="0"/>
              </a:spcAft>
              <a:buSzPts val="2100"/>
              <a:buAutoNum type="arabicPeriod"/>
            </a:pPr>
            <a:r>
              <a:rPr lang="en-US" sz="2100"/>
              <a:t>Formatting Tags</a:t>
            </a:r>
            <a:endParaRPr sz="2100"/>
          </a:p>
          <a:p>
            <a:pPr indent="-361950" lvl="0" marL="457200" rtl="0" algn="l">
              <a:spcBef>
                <a:spcPts val="0"/>
              </a:spcBef>
              <a:spcAft>
                <a:spcPts val="0"/>
              </a:spcAft>
              <a:buSzPts val="2100"/>
              <a:buAutoNum type="arabicPeriod"/>
            </a:pPr>
            <a:r>
              <a:rPr lang="en-US" sz="2100"/>
              <a:t>Attributes, Core Attribute</a:t>
            </a:r>
            <a:endParaRPr sz="2100"/>
          </a:p>
          <a:p>
            <a:pPr indent="-361950" lvl="0" marL="457200" rtl="0" algn="l">
              <a:spcBef>
                <a:spcPts val="0"/>
              </a:spcBef>
              <a:spcAft>
                <a:spcPts val="0"/>
              </a:spcAft>
              <a:buSzPts val="2100"/>
              <a:buAutoNum type="arabicPeriod"/>
            </a:pPr>
            <a:r>
              <a:rPr lang="en-US" sz="2100"/>
              <a:t>Deprecated Tags in HTML5</a:t>
            </a:r>
            <a:endParaRPr sz="2100"/>
          </a:p>
          <a:p>
            <a:pPr indent="-361950" lvl="0" marL="457200" rtl="0" algn="l">
              <a:spcBef>
                <a:spcPts val="0"/>
              </a:spcBef>
              <a:spcAft>
                <a:spcPts val="0"/>
              </a:spcAft>
              <a:buSzPts val="2100"/>
              <a:buAutoNum type="arabicPeriod"/>
            </a:pPr>
            <a:r>
              <a:rPr lang="en-US" sz="2100"/>
              <a:t>Grouping Content(Elements)</a:t>
            </a:r>
            <a:endParaRPr sz="2100"/>
          </a:p>
          <a:p>
            <a:pPr indent="-361950" lvl="0" marL="457200" rtl="0" algn="l">
              <a:spcBef>
                <a:spcPts val="0"/>
              </a:spcBef>
              <a:spcAft>
                <a:spcPts val="0"/>
              </a:spcAft>
              <a:buSzPts val="2100"/>
              <a:buAutoNum type="arabicPeriod"/>
            </a:pPr>
            <a:r>
              <a:rPr lang="en-US" sz="2100"/>
              <a:t>Lists and its types</a:t>
            </a:r>
            <a:endParaRPr sz="2100"/>
          </a:p>
          <a:p>
            <a:pPr indent="-361950" lvl="0" marL="457200" rtl="0" algn="l">
              <a:spcBef>
                <a:spcPts val="0"/>
              </a:spcBef>
              <a:spcAft>
                <a:spcPts val="0"/>
              </a:spcAft>
              <a:buSzPts val="2100"/>
              <a:buAutoNum type="arabicPeriod"/>
            </a:pPr>
            <a:r>
              <a:rPr lang="en-US" sz="2100"/>
              <a:t>Anchors, Hyperlinks and Image Handling </a:t>
            </a:r>
            <a:endParaRPr sz="2100"/>
          </a:p>
          <a:p>
            <a:pPr indent="-361950" lvl="0" marL="457200" rtl="0" algn="l">
              <a:spcBef>
                <a:spcPts val="0"/>
              </a:spcBef>
              <a:spcAft>
                <a:spcPts val="0"/>
              </a:spcAft>
              <a:buSzPts val="2100"/>
              <a:buAutoNum type="arabicPeriod"/>
            </a:pPr>
            <a:r>
              <a:rPr lang="en-US" sz="2100"/>
              <a:t>Tables</a:t>
            </a:r>
            <a:endParaRPr sz="2100"/>
          </a:p>
          <a:p>
            <a:pPr indent="-361950" lvl="0" marL="457200" rtl="0" algn="l">
              <a:spcBef>
                <a:spcPts val="0"/>
              </a:spcBef>
              <a:spcAft>
                <a:spcPts val="0"/>
              </a:spcAft>
              <a:buSzPts val="2100"/>
              <a:buAutoNum type="arabicPeriod"/>
            </a:pPr>
            <a:r>
              <a:rPr lang="en-US" sz="2100"/>
              <a:t>Forms, Input types and Form Control</a:t>
            </a:r>
            <a:endParaRPr sz="2100"/>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
          <p:cNvSpPr txBox="1"/>
          <p:nvPr>
            <p:ph idx="12" type="sldNum"/>
          </p:nvPr>
        </p:nvSpPr>
        <p:spPr>
          <a:xfrm>
            <a:off x="11241511" y="6481179"/>
            <a:ext cx="806636" cy="374434"/>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800"/>
              <a:buFont typeface="Roboto Condensed"/>
              <a:buNone/>
            </a:pPr>
            <a:fld id="{00000000-1234-1234-1234-123412341234}" type="slidenum">
              <a:rPr lang="en-US"/>
              <a:t>‹#›</a:t>
            </a:fld>
            <a:endParaRPr/>
          </a:p>
        </p:txBody>
      </p:sp>
      <p:sp>
        <p:nvSpPr>
          <p:cNvPr id="130" name="Google Shape;130;p2"/>
          <p:cNvSpPr txBox="1"/>
          <p:nvPr>
            <p:ph type="title"/>
          </p:nvPr>
        </p:nvSpPr>
        <p:spPr>
          <a:xfrm>
            <a:off x="0" y="-512764"/>
            <a:ext cx="6663600" cy="1723800"/>
          </a:xfrm>
          <a:prstGeom prst="rect">
            <a:avLst/>
          </a:prstGeom>
          <a:noFill/>
          <a:ln>
            <a:noFill/>
          </a:ln>
        </p:spPr>
        <p:txBody>
          <a:bodyPr anchorCtr="0" anchor="ctr" bIns="0" lIns="108000" spcFirstLastPara="1" rIns="0" wrap="square" tIns="0">
            <a:spAutoFit/>
          </a:bodyPr>
          <a:lstStyle/>
          <a:p>
            <a:pPr indent="0" lvl="0" marL="0" rtl="0" algn="l">
              <a:lnSpc>
                <a:spcPct val="100000"/>
              </a:lnSpc>
              <a:spcBef>
                <a:spcPts val="0"/>
              </a:spcBef>
              <a:spcAft>
                <a:spcPts val="0"/>
              </a:spcAft>
              <a:buSzPts val="2000"/>
              <a:buNone/>
            </a:pPr>
            <a:br>
              <a:rPr lang="en-US">
                <a:solidFill>
                  <a:schemeClr val="lt1"/>
                </a:solidFill>
              </a:rPr>
            </a:br>
            <a:r>
              <a:rPr lang="en-US">
                <a:solidFill>
                  <a:schemeClr val="lt1"/>
                </a:solidFill>
              </a:rPr>
              <a:t>1. </a:t>
            </a:r>
            <a:r>
              <a:rPr lang="en-US"/>
              <a:t>What is HTML? </a:t>
            </a:r>
            <a:br>
              <a:rPr lang="en-US">
                <a:solidFill>
                  <a:schemeClr val="lt1"/>
                </a:solidFill>
              </a:rPr>
            </a:br>
            <a:endParaRPr>
              <a:solidFill>
                <a:schemeClr val="lt1"/>
              </a:solidFill>
            </a:endParaRPr>
          </a:p>
        </p:txBody>
      </p:sp>
      <p:sp>
        <p:nvSpPr>
          <p:cNvPr id="131" name="Google Shape;131;p2"/>
          <p:cNvSpPr/>
          <p:nvPr/>
        </p:nvSpPr>
        <p:spPr>
          <a:xfrm>
            <a:off x="4481848" y="1596980"/>
            <a:ext cx="2382591" cy="1004552"/>
          </a:xfrm>
          <a:prstGeom prst="roundRect">
            <a:avLst>
              <a:gd fmla="val 16667" name="adj"/>
            </a:avLst>
          </a:prstGeom>
          <a:solidFill>
            <a:schemeClr val="accent1"/>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chemeClr val="lt1"/>
                </a:solidFill>
                <a:latin typeface="Roboto Condensed"/>
                <a:ea typeface="Roboto Condensed"/>
                <a:cs typeface="Roboto Condensed"/>
                <a:sym typeface="Roboto Condensed"/>
              </a:rPr>
              <a:t>HTML</a:t>
            </a:r>
            <a:endParaRPr b="1" i="0" sz="4000" u="none" cap="none" strike="noStrike">
              <a:solidFill>
                <a:schemeClr val="lt1"/>
              </a:solidFill>
              <a:latin typeface="Roboto Condensed"/>
              <a:ea typeface="Roboto Condensed"/>
              <a:cs typeface="Roboto Condensed"/>
              <a:sym typeface="Roboto Condensed"/>
            </a:endParaRPr>
          </a:p>
        </p:txBody>
      </p:sp>
      <p:sp>
        <p:nvSpPr>
          <p:cNvPr id="132" name="Google Shape;132;p2"/>
          <p:cNvSpPr/>
          <p:nvPr/>
        </p:nvSpPr>
        <p:spPr>
          <a:xfrm>
            <a:off x="1403797" y="3812146"/>
            <a:ext cx="1773436" cy="978795"/>
          </a:xfrm>
          <a:prstGeom prst="roundRect">
            <a:avLst>
              <a:gd fmla="val 16667" name="adj"/>
            </a:avLst>
          </a:prstGeom>
          <a:solidFill>
            <a:schemeClr val="accent1"/>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200" u="none" cap="none" strike="noStrike">
                <a:solidFill>
                  <a:schemeClr val="lt1"/>
                </a:solidFill>
                <a:latin typeface="Roboto Condensed"/>
                <a:ea typeface="Roboto Condensed"/>
                <a:cs typeface="Roboto Condensed"/>
                <a:sym typeface="Roboto Condensed"/>
              </a:rPr>
              <a:t>Hyper</a:t>
            </a:r>
            <a:endParaRPr b="0" i="0" sz="2200" u="none" cap="none" strike="noStrike">
              <a:solidFill>
                <a:schemeClr val="lt1"/>
              </a:solidFill>
              <a:latin typeface="Roboto Condensed"/>
              <a:ea typeface="Roboto Condensed"/>
              <a:cs typeface="Roboto Condensed"/>
              <a:sym typeface="Roboto Condensed"/>
            </a:endParaRPr>
          </a:p>
        </p:txBody>
      </p:sp>
      <p:sp>
        <p:nvSpPr>
          <p:cNvPr id="133" name="Google Shape;133;p2"/>
          <p:cNvSpPr/>
          <p:nvPr/>
        </p:nvSpPr>
        <p:spPr>
          <a:xfrm>
            <a:off x="4000185" y="3812146"/>
            <a:ext cx="1983347" cy="978795"/>
          </a:xfrm>
          <a:prstGeom prst="roundRect">
            <a:avLst>
              <a:gd fmla="val 16667" name="adj"/>
            </a:avLst>
          </a:prstGeom>
          <a:solidFill>
            <a:schemeClr val="accent1"/>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200" u="none" cap="none" strike="noStrike">
                <a:solidFill>
                  <a:schemeClr val="lt1"/>
                </a:solidFill>
                <a:latin typeface="Roboto Condensed"/>
                <a:ea typeface="Roboto Condensed"/>
                <a:cs typeface="Roboto Condensed"/>
                <a:sym typeface="Roboto Condensed"/>
              </a:rPr>
              <a:t>Text</a:t>
            </a:r>
            <a:endParaRPr b="0" i="0" sz="2200" u="none" cap="none" strike="noStrike">
              <a:solidFill>
                <a:schemeClr val="lt1"/>
              </a:solidFill>
              <a:latin typeface="Roboto Condensed"/>
              <a:ea typeface="Roboto Condensed"/>
              <a:cs typeface="Roboto Condensed"/>
              <a:sym typeface="Roboto Condensed"/>
            </a:endParaRPr>
          </a:p>
        </p:txBody>
      </p:sp>
      <p:sp>
        <p:nvSpPr>
          <p:cNvPr id="134" name="Google Shape;134;p2"/>
          <p:cNvSpPr/>
          <p:nvPr/>
        </p:nvSpPr>
        <p:spPr>
          <a:xfrm>
            <a:off x="6663560" y="3812146"/>
            <a:ext cx="1738648" cy="953037"/>
          </a:xfrm>
          <a:prstGeom prst="roundRect">
            <a:avLst>
              <a:gd fmla="val 16667" name="adj"/>
            </a:avLst>
          </a:prstGeom>
          <a:solidFill>
            <a:schemeClr val="accent1"/>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200" u="none" cap="none" strike="noStrike">
                <a:solidFill>
                  <a:schemeClr val="lt1"/>
                </a:solidFill>
                <a:latin typeface="Roboto Condensed"/>
                <a:ea typeface="Roboto Condensed"/>
                <a:cs typeface="Roboto Condensed"/>
                <a:sym typeface="Roboto Condensed"/>
              </a:rPr>
              <a:t>Markup</a:t>
            </a:r>
            <a:endParaRPr b="0" i="0" sz="2200" u="none" cap="none" strike="noStrike">
              <a:solidFill>
                <a:schemeClr val="lt1"/>
              </a:solidFill>
              <a:latin typeface="Roboto Condensed"/>
              <a:ea typeface="Roboto Condensed"/>
              <a:cs typeface="Roboto Condensed"/>
              <a:sym typeface="Roboto Condensed"/>
            </a:endParaRPr>
          </a:p>
        </p:txBody>
      </p:sp>
      <p:sp>
        <p:nvSpPr>
          <p:cNvPr id="135" name="Google Shape;135;p2"/>
          <p:cNvSpPr/>
          <p:nvPr/>
        </p:nvSpPr>
        <p:spPr>
          <a:xfrm>
            <a:off x="9028090" y="3812146"/>
            <a:ext cx="1803042" cy="978795"/>
          </a:xfrm>
          <a:prstGeom prst="roundRect">
            <a:avLst>
              <a:gd fmla="val 16667" name="adj"/>
            </a:avLst>
          </a:prstGeom>
          <a:solidFill>
            <a:schemeClr val="accent1"/>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200" u="none" cap="none" strike="noStrike">
                <a:solidFill>
                  <a:schemeClr val="lt1"/>
                </a:solidFill>
                <a:latin typeface="Roboto Condensed"/>
                <a:ea typeface="Roboto Condensed"/>
                <a:cs typeface="Roboto Condensed"/>
                <a:sym typeface="Roboto Condensed"/>
              </a:rPr>
              <a:t>Language</a:t>
            </a:r>
            <a:endParaRPr b="0" i="0" sz="2200" u="none" cap="none" strike="noStrike">
              <a:solidFill>
                <a:schemeClr val="lt1"/>
              </a:solidFill>
              <a:latin typeface="Roboto Condensed"/>
              <a:ea typeface="Roboto Condensed"/>
              <a:cs typeface="Roboto Condensed"/>
              <a:sym typeface="Roboto Condensed"/>
            </a:endParaRPr>
          </a:p>
        </p:txBody>
      </p:sp>
      <p:cxnSp>
        <p:nvCxnSpPr>
          <p:cNvPr id="136" name="Google Shape;136;p2"/>
          <p:cNvCxnSpPr/>
          <p:nvPr/>
        </p:nvCxnSpPr>
        <p:spPr>
          <a:xfrm flipH="1">
            <a:off x="2290644" y="2601536"/>
            <a:ext cx="3382500" cy="1210500"/>
          </a:xfrm>
          <a:prstGeom prst="bentConnector3">
            <a:avLst>
              <a:gd fmla="val 50000" name="adj1"/>
            </a:avLst>
          </a:prstGeom>
          <a:noFill/>
          <a:ln cap="flat" cmpd="sng" w="22225">
            <a:solidFill>
              <a:srgbClr val="347EB8"/>
            </a:solidFill>
            <a:prstDash val="solid"/>
            <a:round/>
            <a:headEnd len="sm" w="sm" type="none"/>
            <a:tailEnd len="med" w="med" type="triangle"/>
          </a:ln>
        </p:spPr>
      </p:cxnSp>
      <p:cxnSp>
        <p:nvCxnSpPr>
          <p:cNvPr id="137" name="Google Shape;137;p2"/>
          <p:cNvCxnSpPr>
            <a:endCxn id="133" idx="0"/>
          </p:cNvCxnSpPr>
          <p:nvPr/>
        </p:nvCxnSpPr>
        <p:spPr>
          <a:xfrm flipH="1" rot="-5400000">
            <a:off x="4688859" y="3509146"/>
            <a:ext cx="605400" cy="600"/>
          </a:xfrm>
          <a:prstGeom prst="bentConnector3">
            <a:avLst>
              <a:gd fmla="val 50000" name="adj1"/>
            </a:avLst>
          </a:prstGeom>
          <a:noFill/>
          <a:ln cap="flat" cmpd="sng" w="22225">
            <a:solidFill>
              <a:srgbClr val="347EB8"/>
            </a:solidFill>
            <a:prstDash val="solid"/>
            <a:round/>
            <a:headEnd len="sm" w="sm" type="none"/>
            <a:tailEnd len="med" w="med" type="triangle"/>
          </a:ln>
        </p:spPr>
      </p:cxnSp>
      <p:cxnSp>
        <p:nvCxnSpPr>
          <p:cNvPr id="138" name="Google Shape;138;p2"/>
          <p:cNvCxnSpPr>
            <a:endCxn id="135" idx="0"/>
          </p:cNvCxnSpPr>
          <p:nvPr/>
        </p:nvCxnSpPr>
        <p:spPr>
          <a:xfrm>
            <a:off x="5673211" y="3206746"/>
            <a:ext cx="4256400" cy="605400"/>
          </a:xfrm>
          <a:prstGeom prst="bentConnector2">
            <a:avLst/>
          </a:prstGeom>
          <a:noFill/>
          <a:ln cap="flat" cmpd="sng" w="22225">
            <a:solidFill>
              <a:srgbClr val="347EB8"/>
            </a:solidFill>
            <a:prstDash val="solid"/>
            <a:round/>
            <a:headEnd len="sm" w="sm" type="none"/>
            <a:tailEnd len="med" w="med" type="triangle"/>
          </a:ln>
        </p:spPr>
      </p:cxnSp>
      <p:cxnSp>
        <p:nvCxnSpPr>
          <p:cNvPr id="139" name="Google Shape;139;p2"/>
          <p:cNvCxnSpPr>
            <a:endCxn id="134" idx="0"/>
          </p:cNvCxnSpPr>
          <p:nvPr/>
        </p:nvCxnSpPr>
        <p:spPr>
          <a:xfrm>
            <a:off x="7532884" y="3206746"/>
            <a:ext cx="0" cy="605400"/>
          </a:xfrm>
          <a:prstGeom prst="straightConnector1">
            <a:avLst/>
          </a:prstGeom>
          <a:noFill/>
          <a:ln cap="flat" cmpd="sng" w="22225">
            <a:solidFill>
              <a:srgbClr val="347EB8"/>
            </a:solidFill>
            <a:prstDash val="solid"/>
            <a:round/>
            <a:headEnd len="sm" w="sm" type="none"/>
            <a:tailEnd len="med" w="med" type="triangle"/>
          </a:ln>
        </p:spPr>
      </p:cxnSp>
      <p:sp>
        <p:nvSpPr>
          <p:cNvPr id="140" name="Google Shape;140;p2"/>
          <p:cNvSpPr txBox="1"/>
          <p:nvPr/>
        </p:nvSpPr>
        <p:spPr>
          <a:xfrm>
            <a:off x="1075425" y="5203092"/>
            <a:ext cx="2256355" cy="4924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600" u="none" cap="none" strike="noStrike">
                <a:solidFill>
                  <a:schemeClr val="dk1"/>
                </a:solidFill>
                <a:latin typeface="Roboto Condensed"/>
                <a:ea typeface="Roboto Condensed"/>
                <a:cs typeface="Roboto Condensed"/>
                <a:sym typeface="Roboto Condensed"/>
              </a:rPr>
              <a:t>Reference/link</a:t>
            </a:r>
            <a:endParaRPr sz="2600">
              <a:solidFill>
                <a:schemeClr val="dk1"/>
              </a:solidFill>
              <a:latin typeface="Roboto Condensed"/>
              <a:ea typeface="Roboto Condensed"/>
              <a:cs typeface="Roboto Condensed"/>
              <a:sym typeface="Roboto Condensed"/>
            </a:endParaRPr>
          </a:p>
        </p:txBody>
      </p:sp>
      <p:sp>
        <p:nvSpPr>
          <p:cNvPr id="141" name="Google Shape;141;p2"/>
          <p:cNvSpPr txBox="1"/>
          <p:nvPr/>
        </p:nvSpPr>
        <p:spPr>
          <a:xfrm>
            <a:off x="3671813" y="5357610"/>
            <a:ext cx="2445652" cy="4924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600">
                <a:solidFill>
                  <a:schemeClr val="dk1"/>
                </a:solidFill>
                <a:latin typeface="Roboto Condensed"/>
                <a:ea typeface="Roboto Condensed"/>
                <a:cs typeface="Roboto Condensed"/>
                <a:sym typeface="Roboto Condensed"/>
              </a:rPr>
              <a:t>Data/information</a:t>
            </a:r>
            <a:endParaRPr/>
          </a:p>
        </p:txBody>
      </p:sp>
      <p:sp>
        <p:nvSpPr>
          <p:cNvPr id="142" name="Google Shape;142;p2"/>
          <p:cNvSpPr txBox="1"/>
          <p:nvPr/>
        </p:nvSpPr>
        <p:spPr>
          <a:xfrm>
            <a:off x="6864439" y="5344733"/>
            <a:ext cx="2016801" cy="8925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600">
                <a:solidFill>
                  <a:schemeClr val="dk1"/>
                </a:solidFill>
                <a:latin typeface="Roboto Condensed"/>
                <a:ea typeface="Roboto Condensed"/>
                <a:cs typeface="Roboto Condensed"/>
                <a:sym typeface="Roboto Condensed"/>
              </a:rPr>
              <a:t>Predefined /</a:t>
            </a:r>
            <a:endParaRPr/>
          </a:p>
          <a:p>
            <a:pPr indent="0" lvl="0" marL="0" marR="0" rtl="0" algn="l">
              <a:spcBef>
                <a:spcPts val="0"/>
              </a:spcBef>
              <a:spcAft>
                <a:spcPts val="0"/>
              </a:spcAft>
              <a:buNone/>
            </a:pPr>
            <a:r>
              <a:rPr lang="en-US" sz="2600">
                <a:solidFill>
                  <a:schemeClr val="dk1"/>
                </a:solidFill>
                <a:latin typeface="Roboto Condensed"/>
                <a:ea typeface="Roboto Condensed"/>
                <a:cs typeface="Roboto Condensed"/>
                <a:sym typeface="Roboto Condensed"/>
              </a:rPr>
              <a:t>Marked</a:t>
            </a:r>
            <a:endParaRPr/>
          </a:p>
        </p:txBody>
      </p:sp>
      <p:sp>
        <p:nvSpPr>
          <p:cNvPr id="143" name="Google Shape;143;p2"/>
          <p:cNvSpPr txBox="1"/>
          <p:nvPr/>
        </p:nvSpPr>
        <p:spPr>
          <a:xfrm>
            <a:off x="9221273" y="5392748"/>
            <a:ext cx="2665927"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600">
                <a:solidFill>
                  <a:schemeClr val="dk1"/>
                </a:solidFill>
                <a:latin typeface="Roboto Condensed"/>
                <a:ea typeface="Roboto Condensed"/>
                <a:cs typeface="Roboto Condensed"/>
                <a:sym typeface="Roboto Condensed"/>
              </a:rPr>
              <a:t>Communication</a:t>
            </a:r>
            <a:endParaRPr/>
          </a:p>
          <a:p>
            <a:pPr indent="0" lvl="0" marL="0" marR="0" rtl="0" algn="l">
              <a:spcBef>
                <a:spcPts val="0"/>
              </a:spcBef>
              <a:spcAft>
                <a:spcPts val="0"/>
              </a:spcAft>
              <a:buNone/>
            </a:pPr>
            <a:r>
              <a:t/>
            </a:r>
            <a:endParaRPr sz="2200">
              <a:solidFill>
                <a:schemeClr val="dk1"/>
              </a:solidFill>
              <a:latin typeface="Roboto Condensed"/>
              <a:ea typeface="Roboto Condensed"/>
              <a:cs typeface="Roboto Condensed"/>
              <a:sym typeface="Roboto Condensed"/>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
          <p:cNvSpPr txBox="1"/>
          <p:nvPr>
            <p:ph type="title"/>
          </p:nvPr>
        </p:nvSpPr>
        <p:spPr>
          <a:xfrm>
            <a:off x="3" y="37720"/>
            <a:ext cx="6730423" cy="574453"/>
          </a:xfrm>
          <a:prstGeom prst="rect">
            <a:avLst/>
          </a:prstGeom>
          <a:noFill/>
          <a:ln>
            <a:noFill/>
          </a:ln>
        </p:spPr>
        <p:txBody>
          <a:bodyPr anchorCtr="0" anchor="ctr" bIns="0" lIns="108000" spcFirstLastPara="1" rIns="0" wrap="square" tIns="0">
            <a:spAutoFit/>
          </a:bodyPr>
          <a:lstStyle/>
          <a:p>
            <a:pPr indent="0" lvl="0" marL="0" rtl="0" algn="l">
              <a:lnSpc>
                <a:spcPct val="100000"/>
              </a:lnSpc>
              <a:spcBef>
                <a:spcPts val="0"/>
              </a:spcBef>
              <a:spcAft>
                <a:spcPts val="0"/>
              </a:spcAft>
              <a:buSzPts val="2000"/>
              <a:buNone/>
            </a:pPr>
            <a:r>
              <a:rPr lang="en-US"/>
              <a:t>1. </a:t>
            </a:r>
            <a:r>
              <a:rPr lang="en-US"/>
              <a:t>History of HTML</a:t>
            </a:r>
            <a:endParaRPr/>
          </a:p>
        </p:txBody>
      </p:sp>
      <p:sp>
        <p:nvSpPr>
          <p:cNvPr id="149" name="Google Shape;149;p3"/>
          <p:cNvSpPr txBox="1"/>
          <p:nvPr>
            <p:ph idx="12" type="sldNum"/>
          </p:nvPr>
        </p:nvSpPr>
        <p:spPr>
          <a:xfrm>
            <a:off x="11241511" y="6461580"/>
            <a:ext cx="806636" cy="415777"/>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800"/>
              <a:buFont typeface="Roboto Condensed"/>
              <a:buNone/>
            </a:pPr>
            <a:fld id="{00000000-1234-1234-1234-123412341234}" type="slidenum">
              <a:rPr lang="en-US"/>
              <a:t>‹#›</a:t>
            </a:fld>
            <a:endParaRPr/>
          </a:p>
        </p:txBody>
      </p:sp>
      <p:sp>
        <p:nvSpPr>
          <p:cNvPr id="150" name="Google Shape;150;p3"/>
          <p:cNvSpPr txBox="1"/>
          <p:nvPr>
            <p:ph idx="1" type="body"/>
          </p:nvPr>
        </p:nvSpPr>
        <p:spPr>
          <a:xfrm>
            <a:off x="3573675" y="5499275"/>
            <a:ext cx="6411000" cy="798600"/>
          </a:xfrm>
          <a:prstGeom prst="rect">
            <a:avLst/>
          </a:prstGeom>
          <a:noFill/>
          <a:ln>
            <a:noFill/>
          </a:ln>
        </p:spPr>
        <p:txBody>
          <a:bodyPr anchorCtr="0" anchor="t" bIns="45700" lIns="91425" spcFirstLastPara="1" rIns="91425" wrap="square" tIns="45700">
            <a:noAutofit/>
          </a:bodyPr>
          <a:lstStyle/>
          <a:p>
            <a:pPr indent="0" lvl="0" marL="101596" rtl="0" algn="l">
              <a:lnSpc>
                <a:spcPct val="100000"/>
              </a:lnSpc>
              <a:spcBef>
                <a:spcPts val="0"/>
              </a:spcBef>
              <a:spcAft>
                <a:spcPts val="0"/>
              </a:spcAft>
              <a:buSzPts val="2100"/>
              <a:buNone/>
            </a:pPr>
            <a:r>
              <a:rPr lang="en-US">
                <a:latin typeface="Calibri"/>
                <a:ea typeface="Calibri"/>
                <a:cs typeface="Calibri"/>
                <a:sym typeface="Calibri"/>
              </a:rPr>
              <a:t>                                                  </a:t>
            </a:r>
            <a:r>
              <a:rPr b="1" lang="en-US" sz="3600">
                <a:latin typeface="Calibri"/>
                <a:ea typeface="Calibri"/>
                <a:cs typeface="Calibri"/>
                <a:sym typeface="Calibri"/>
              </a:rPr>
              <a:t>Tim Berners Lee</a:t>
            </a:r>
            <a:endParaRPr b="1" sz="3600">
              <a:latin typeface="Calibri"/>
              <a:ea typeface="Calibri"/>
              <a:cs typeface="Calibri"/>
              <a:sym typeface="Calibri"/>
            </a:endParaRPr>
          </a:p>
        </p:txBody>
      </p:sp>
      <p:pic>
        <p:nvPicPr>
          <p:cNvPr id="151" name="Google Shape;151;p3"/>
          <p:cNvPicPr preferRelativeResize="0"/>
          <p:nvPr/>
        </p:nvPicPr>
        <p:blipFill rotWithShape="1">
          <a:blip r:embed="rId3">
            <a:alphaModFix/>
          </a:blip>
          <a:srcRect b="0" l="0" r="0" t="0"/>
          <a:stretch/>
        </p:blipFill>
        <p:spPr>
          <a:xfrm>
            <a:off x="7002723" y="1378336"/>
            <a:ext cx="3986100" cy="3654300"/>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
        <p:nvSpPr>
          <p:cNvPr id="152" name="Google Shape;152;p3"/>
          <p:cNvSpPr txBox="1"/>
          <p:nvPr/>
        </p:nvSpPr>
        <p:spPr>
          <a:xfrm>
            <a:off x="403425" y="2617125"/>
            <a:ext cx="61521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t>1989	Tim Berners-Lee invented www</a:t>
            </a:r>
            <a:endParaRPr sz="2500"/>
          </a:p>
          <a:p>
            <a:pPr indent="0" lvl="0" marL="0" rtl="0" algn="l">
              <a:spcBef>
                <a:spcPts val="0"/>
              </a:spcBef>
              <a:spcAft>
                <a:spcPts val="0"/>
              </a:spcAft>
              <a:buNone/>
            </a:pPr>
            <a:r>
              <a:rPr lang="en-US" sz="2500"/>
              <a:t>1991	Tim Berners-Lee invented HTML</a:t>
            </a:r>
            <a:endParaRPr sz="2500"/>
          </a:p>
          <a:p>
            <a:pPr indent="0" lvl="0" marL="0" rtl="0" algn="l">
              <a:spcBef>
                <a:spcPts val="0"/>
              </a:spcBef>
              <a:spcAft>
                <a:spcPts val="0"/>
              </a:spcAft>
              <a:buNone/>
            </a:pPr>
            <a:r>
              <a:rPr lang="en-US" sz="2500"/>
              <a:t>2014	W3C Recommendation: HTML5</a:t>
            </a:r>
            <a:endParaRPr sz="2500"/>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4"/>
          <p:cNvSpPr txBox="1"/>
          <p:nvPr>
            <p:ph type="title"/>
          </p:nvPr>
        </p:nvSpPr>
        <p:spPr>
          <a:xfrm>
            <a:off x="3" y="37720"/>
            <a:ext cx="6730423" cy="574453"/>
          </a:xfrm>
          <a:prstGeom prst="rect">
            <a:avLst/>
          </a:prstGeom>
          <a:noFill/>
          <a:ln>
            <a:noFill/>
          </a:ln>
        </p:spPr>
        <p:txBody>
          <a:bodyPr anchorCtr="0" anchor="ctr" bIns="0" lIns="108000" spcFirstLastPara="1" rIns="0" wrap="square" tIns="0">
            <a:spAutoFit/>
          </a:bodyPr>
          <a:lstStyle/>
          <a:p>
            <a:pPr indent="0" lvl="0" marL="0" rtl="0" algn="l">
              <a:lnSpc>
                <a:spcPct val="100000"/>
              </a:lnSpc>
              <a:spcBef>
                <a:spcPts val="0"/>
              </a:spcBef>
              <a:spcAft>
                <a:spcPts val="0"/>
              </a:spcAft>
              <a:buSzPts val="2000"/>
              <a:buNone/>
            </a:pPr>
            <a:r>
              <a:rPr lang="en-US"/>
              <a:t>2. HTML Tags</a:t>
            </a:r>
            <a:endParaRPr/>
          </a:p>
        </p:txBody>
      </p:sp>
      <p:sp>
        <p:nvSpPr>
          <p:cNvPr id="158" name="Google Shape;158;p4"/>
          <p:cNvSpPr txBox="1"/>
          <p:nvPr>
            <p:ph idx="12" type="sldNum"/>
          </p:nvPr>
        </p:nvSpPr>
        <p:spPr>
          <a:xfrm>
            <a:off x="11241511" y="6461580"/>
            <a:ext cx="806636" cy="415777"/>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800"/>
              <a:buFont typeface="Roboto Condensed"/>
              <a:buNone/>
            </a:pPr>
            <a:fld id="{00000000-1234-1234-1234-123412341234}" type="slidenum">
              <a:rPr lang="en-US"/>
              <a:t>‹#›</a:t>
            </a:fld>
            <a:endParaRPr/>
          </a:p>
        </p:txBody>
      </p:sp>
      <p:sp>
        <p:nvSpPr>
          <p:cNvPr id="159" name="Google Shape;159;p4"/>
          <p:cNvSpPr txBox="1"/>
          <p:nvPr>
            <p:ph idx="1" type="body"/>
          </p:nvPr>
        </p:nvSpPr>
        <p:spPr>
          <a:xfrm>
            <a:off x="624625" y="4577843"/>
            <a:ext cx="9079606" cy="3522968"/>
          </a:xfrm>
          <a:prstGeom prst="rect">
            <a:avLst/>
          </a:prstGeom>
          <a:noFill/>
          <a:ln>
            <a:noFill/>
          </a:ln>
        </p:spPr>
        <p:txBody>
          <a:bodyPr anchorCtr="0" anchor="t" bIns="45700" lIns="91425" spcFirstLastPara="1" rIns="91425" wrap="square" tIns="45700">
            <a:noAutofit/>
          </a:bodyPr>
          <a:lstStyle/>
          <a:p>
            <a:pPr indent="0" lvl="0" marL="101596" rtl="0" algn="l">
              <a:lnSpc>
                <a:spcPct val="100000"/>
              </a:lnSpc>
              <a:spcBef>
                <a:spcPts val="0"/>
              </a:spcBef>
              <a:spcAft>
                <a:spcPts val="0"/>
              </a:spcAft>
              <a:buSzPts val="4000"/>
              <a:buNone/>
            </a:pPr>
            <a:r>
              <a:t/>
            </a:r>
            <a:endParaRPr sz="4000">
              <a:solidFill>
                <a:schemeClr val="dk1"/>
              </a:solidFill>
            </a:endParaRPr>
          </a:p>
          <a:p>
            <a:pPr indent="0" lvl="0" marL="101596" rtl="0" algn="l">
              <a:lnSpc>
                <a:spcPct val="100000"/>
              </a:lnSpc>
              <a:spcBef>
                <a:spcPts val="0"/>
              </a:spcBef>
              <a:spcAft>
                <a:spcPts val="0"/>
              </a:spcAft>
              <a:buSzPts val="4000"/>
              <a:buNone/>
            </a:pPr>
            <a:r>
              <a:t/>
            </a:r>
            <a:endParaRPr sz="4000">
              <a:solidFill>
                <a:srgbClr val="2B608B"/>
              </a:solidFill>
            </a:endParaRPr>
          </a:p>
        </p:txBody>
      </p:sp>
      <p:sp>
        <p:nvSpPr>
          <p:cNvPr id="160" name="Google Shape;160;p4"/>
          <p:cNvSpPr/>
          <p:nvPr/>
        </p:nvSpPr>
        <p:spPr>
          <a:xfrm>
            <a:off x="1568881" y="1324871"/>
            <a:ext cx="8711191" cy="4108361"/>
          </a:xfrm>
          <a:prstGeom prst="roundRect">
            <a:avLst>
              <a:gd fmla="val 16667" name="adj"/>
            </a:avLst>
          </a:prstGeom>
          <a:gradFill>
            <a:gsLst>
              <a:gs pos="0">
                <a:srgbClr val="9AC7FF"/>
              </a:gs>
              <a:gs pos="35000">
                <a:srgbClr val="BAD8FE"/>
              </a:gs>
              <a:gs pos="100000">
                <a:srgbClr val="E4EEFF"/>
              </a:gs>
            </a:gsLst>
            <a:lin ang="16200000" scaled="0"/>
          </a:gradFill>
          <a:ln cap="flat" cmpd="sng" w="9525">
            <a:solidFill>
              <a:srgbClr val="347EB8"/>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61" name="Google Shape;161;p4"/>
          <p:cNvSpPr txBox="1"/>
          <p:nvPr/>
        </p:nvSpPr>
        <p:spPr>
          <a:xfrm>
            <a:off x="2987899" y="1803042"/>
            <a:ext cx="6716332" cy="2062103"/>
          </a:xfrm>
          <a:prstGeom prst="rect">
            <a:avLst/>
          </a:prstGeom>
          <a:noFill/>
          <a:ln>
            <a:noFill/>
          </a:ln>
        </p:spPr>
        <p:txBody>
          <a:bodyPr anchorCtr="0" anchor="t" bIns="45700" lIns="91425" spcFirstLastPara="1" rIns="91425" wrap="square" tIns="45700">
            <a:spAutoFit/>
          </a:bodyPr>
          <a:lstStyle/>
          <a:p>
            <a:pPr indent="0" lvl="0" marL="101596" marR="0" rtl="0" algn="l">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 </a:t>
            </a:r>
            <a:r>
              <a:rPr b="1" lang="en-US" sz="4400">
                <a:solidFill>
                  <a:schemeClr val="dk1"/>
                </a:solidFill>
                <a:latin typeface="Roboto Condensed"/>
                <a:ea typeface="Roboto Condensed"/>
                <a:cs typeface="Roboto Condensed"/>
                <a:sym typeface="Roboto Condensed"/>
              </a:rPr>
              <a:t>What is tag ?</a:t>
            </a:r>
            <a:endParaRPr/>
          </a:p>
          <a:p>
            <a:pPr indent="0" lvl="0" marL="101596" marR="0" rtl="0" algn="l">
              <a:spcBef>
                <a:spcPts val="0"/>
              </a:spcBef>
              <a:spcAft>
                <a:spcPts val="0"/>
              </a:spcAft>
              <a:buClr>
                <a:schemeClr val="dk1"/>
              </a:buClr>
              <a:buSzPts val="2800"/>
              <a:buFont typeface="Roboto Condensed"/>
              <a:buNone/>
            </a:pPr>
            <a:r>
              <a:rPr lang="en-US" sz="2800">
                <a:solidFill>
                  <a:schemeClr val="dk1"/>
                </a:solidFill>
                <a:latin typeface="Roboto Condensed"/>
                <a:ea typeface="Roboto Condensed"/>
                <a:cs typeface="Roboto Condensed"/>
                <a:sym typeface="Roboto Condensed"/>
              </a:rPr>
              <a:t>Tag is a keyword, which  is enclosed with angular  bracket ex:&lt;html&gt;,&lt;head&gt;,&lt;body&gt;,&lt;h1&gt;,&lt;p&gt; etc.</a:t>
            </a:r>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5"/>
          <p:cNvSpPr txBox="1"/>
          <p:nvPr>
            <p:ph type="title"/>
          </p:nvPr>
        </p:nvSpPr>
        <p:spPr>
          <a:xfrm>
            <a:off x="3" y="37720"/>
            <a:ext cx="6730423" cy="574453"/>
          </a:xfrm>
          <a:prstGeom prst="rect">
            <a:avLst/>
          </a:prstGeom>
          <a:noFill/>
          <a:ln>
            <a:noFill/>
          </a:ln>
        </p:spPr>
        <p:txBody>
          <a:bodyPr anchorCtr="0" anchor="ctr" bIns="0" lIns="108000" spcFirstLastPara="1" rIns="0" wrap="square" tIns="0">
            <a:spAutoFit/>
          </a:bodyPr>
          <a:lstStyle/>
          <a:p>
            <a:pPr indent="0" lvl="0" marL="0" rtl="0" algn="l">
              <a:lnSpc>
                <a:spcPct val="100000"/>
              </a:lnSpc>
              <a:spcBef>
                <a:spcPts val="0"/>
              </a:spcBef>
              <a:spcAft>
                <a:spcPts val="0"/>
              </a:spcAft>
              <a:buSzPts val="2000"/>
              <a:buNone/>
            </a:pPr>
            <a:r>
              <a:rPr lang="en-US"/>
              <a:t>2. Types of Tags</a:t>
            </a:r>
            <a:endParaRPr/>
          </a:p>
        </p:txBody>
      </p:sp>
      <p:sp>
        <p:nvSpPr>
          <p:cNvPr id="167" name="Google Shape;167;p5"/>
          <p:cNvSpPr txBox="1"/>
          <p:nvPr>
            <p:ph idx="12" type="sldNum"/>
          </p:nvPr>
        </p:nvSpPr>
        <p:spPr>
          <a:xfrm>
            <a:off x="11241511" y="6461580"/>
            <a:ext cx="806636" cy="415777"/>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800"/>
              <a:buFont typeface="Roboto Condensed"/>
              <a:buNone/>
            </a:pPr>
            <a:fld id="{00000000-1234-1234-1234-123412341234}" type="slidenum">
              <a:rPr lang="en-US"/>
              <a:t>‹#›</a:t>
            </a:fld>
            <a:endParaRPr/>
          </a:p>
        </p:txBody>
      </p:sp>
      <p:sp>
        <p:nvSpPr>
          <p:cNvPr id="168" name="Google Shape;168;p5"/>
          <p:cNvSpPr/>
          <p:nvPr/>
        </p:nvSpPr>
        <p:spPr>
          <a:xfrm>
            <a:off x="4468968" y="1329730"/>
            <a:ext cx="3438659" cy="1133341"/>
          </a:xfrm>
          <a:prstGeom prst="roundRect">
            <a:avLst>
              <a:gd fmla="val 16667" name="adj"/>
            </a:avLst>
          </a:prstGeom>
          <a:gradFill>
            <a:gsLst>
              <a:gs pos="0">
                <a:srgbClr val="91BA32"/>
              </a:gs>
              <a:gs pos="100000">
                <a:srgbClr val="D6FC9B"/>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101596" marR="0" rtl="0" algn="l">
              <a:spcBef>
                <a:spcPts val="0"/>
              </a:spcBef>
              <a:spcAft>
                <a:spcPts val="0"/>
              </a:spcAft>
              <a:buClr>
                <a:schemeClr val="lt1"/>
              </a:buClr>
              <a:buSzPts val="1800"/>
              <a:buFont typeface="Arial"/>
              <a:buNone/>
            </a:pPr>
            <a:r>
              <a:rPr b="1" lang="en-US" sz="1800">
                <a:solidFill>
                  <a:schemeClr val="lt1"/>
                </a:solidFill>
                <a:latin typeface="Arial"/>
                <a:ea typeface="Arial"/>
                <a:cs typeface="Arial"/>
                <a:sym typeface="Arial"/>
              </a:rPr>
              <a:t>      </a:t>
            </a:r>
            <a:r>
              <a:rPr b="1" lang="en-US" sz="3200">
                <a:solidFill>
                  <a:schemeClr val="dk1"/>
                </a:solidFill>
                <a:latin typeface="Roboto Condensed"/>
                <a:ea typeface="Roboto Condensed"/>
                <a:cs typeface="Roboto Condensed"/>
                <a:sym typeface="Roboto Condensed"/>
              </a:rPr>
              <a:t>Types of Tags</a:t>
            </a:r>
            <a:endParaRPr/>
          </a:p>
        </p:txBody>
      </p:sp>
      <p:sp>
        <p:nvSpPr>
          <p:cNvPr id="169" name="Google Shape;169;p5"/>
          <p:cNvSpPr/>
          <p:nvPr/>
        </p:nvSpPr>
        <p:spPr>
          <a:xfrm>
            <a:off x="2704563" y="3013656"/>
            <a:ext cx="3052293" cy="1352282"/>
          </a:xfrm>
          <a:prstGeom prst="roundRect">
            <a:avLst>
              <a:gd fmla="val 16667" name="adj"/>
            </a:avLst>
          </a:prstGeom>
          <a:gradFill>
            <a:gsLst>
              <a:gs pos="0">
                <a:srgbClr val="91BA32"/>
              </a:gs>
              <a:gs pos="100000">
                <a:srgbClr val="D6FC9B"/>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101596" marR="0" rtl="0" algn="l">
              <a:spcBef>
                <a:spcPts val="0"/>
              </a:spcBef>
              <a:spcAft>
                <a:spcPts val="0"/>
              </a:spcAft>
              <a:buNone/>
            </a:pPr>
            <a:r>
              <a:rPr lang="en-US" sz="2600">
                <a:solidFill>
                  <a:schemeClr val="dk1"/>
                </a:solidFill>
                <a:latin typeface="Roboto Condensed"/>
                <a:ea typeface="Roboto Condensed"/>
                <a:cs typeface="Roboto Condensed"/>
                <a:sym typeface="Roboto Condensed"/>
              </a:rPr>
              <a:t>Paired tag/Container tag</a:t>
            </a:r>
            <a:endParaRPr/>
          </a:p>
        </p:txBody>
      </p:sp>
      <p:sp>
        <p:nvSpPr>
          <p:cNvPr id="170" name="Google Shape;170;p5"/>
          <p:cNvSpPr/>
          <p:nvPr/>
        </p:nvSpPr>
        <p:spPr>
          <a:xfrm>
            <a:off x="6730426" y="3116687"/>
            <a:ext cx="3263580" cy="1249251"/>
          </a:xfrm>
          <a:prstGeom prst="roundRect">
            <a:avLst>
              <a:gd fmla="val 16667" name="adj"/>
            </a:avLst>
          </a:prstGeom>
          <a:gradFill>
            <a:gsLst>
              <a:gs pos="0">
                <a:srgbClr val="91BA32"/>
              </a:gs>
              <a:gs pos="100000">
                <a:srgbClr val="D6FC9B"/>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600">
                <a:solidFill>
                  <a:schemeClr val="dk1"/>
                </a:solidFill>
                <a:latin typeface="Roboto Condensed"/>
                <a:ea typeface="Roboto Condensed"/>
                <a:cs typeface="Roboto Condensed"/>
                <a:sym typeface="Roboto Condensed"/>
              </a:rPr>
              <a:t>Unpaired tag/Empty tag/Self closing tag</a:t>
            </a:r>
            <a:endParaRPr sz="2600">
              <a:solidFill>
                <a:schemeClr val="dk1"/>
              </a:solidFill>
              <a:latin typeface="Roboto Condensed"/>
              <a:ea typeface="Roboto Condensed"/>
              <a:cs typeface="Roboto Condensed"/>
              <a:sym typeface="Roboto Condensed"/>
            </a:endParaRPr>
          </a:p>
        </p:txBody>
      </p:sp>
      <p:cxnSp>
        <p:nvCxnSpPr>
          <p:cNvPr id="171" name="Google Shape;171;p5"/>
          <p:cNvCxnSpPr/>
          <p:nvPr/>
        </p:nvCxnSpPr>
        <p:spPr>
          <a:xfrm flipH="1">
            <a:off x="4230799" y="2463073"/>
            <a:ext cx="1957500" cy="550500"/>
          </a:xfrm>
          <a:prstGeom prst="bentConnector3">
            <a:avLst>
              <a:gd fmla="val 50000" name="adj1"/>
            </a:avLst>
          </a:prstGeom>
          <a:noFill/>
          <a:ln cap="flat" cmpd="sng" w="28575">
            <a:solidFill>
              <a:schemeClr val="dk1"/>
            </a:solidFill>
            <a:prstDash val="solid"/>
            <a:round/>
            <a:headEnd len="sm" w="sm" type="none"/>
            <a:tailEnd len="med" w="med" type="triangle"/>
          </a:ln>
        </p:spPr>
      </p:cxnSp>
      <p:cxnSp>
        <p:nvCxnSpPr>
          <p:cNvPr id="172" name="Google Shape;172;p5"/>
          <p:cNvCxnSpPr/>
          <p:nvPr/>
        </p:nvCxnSpPr>
        <p:spPr>
          <a:xfrm>
            <a:off x="6188297" y="2738366"/>
            <a:ext cx="2173800" cy="399300"/>
          </a:xfrm>
          <a:prstGeom prst="bentConnector2">
            <a:avLst/>
          </a:prstGeom>
          <a:noFill/>
          <a:ln cap="flat" cmpd="sng" w="22225">
            <a:solidFill>
              <a:schemeClr val="dk1"/>
            </a:solidFill>
            <a:prstDash val="solid"/>
            <a:round/>
            <a:headEnd len="sm" w="sm" type="none"/>
            <a:tailEnd len="med" w="med" type="triangle"/>
          </a:ln>
        </p:spPr>
      </p:cxnSp>
      <p:sp>
        <p:nvSpPr>
          <p:cNvPr id="173" name="Google Shape;173;p5"/>
          <p:cNvSpPr txBox="1"/>
          <p:nvPr/>
        </p:nvSpPr>
        <p:spPr>
          <a:xfrm>
            <a:off x="2150772" y="4707254"/>
            <a:ext cx="4636394"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Roboto Condensed"/>
                <a:ea typeface="Roboto Condensed"/>
                <a:cs typeface="Roboto Condensed"/>
                <a:sym typeface="Roboto Condensed"/>
              </a:rPr>
              <a:t>It Contains both start tag and end tag </a:t>
            </a:r>
            <a:endParaRPr/>
          </a:p>
          <a:p>
            <a:pPr indent="0" lvl="0" marL="0" marR="0" rtl="0" algn="l">
              <a:spcBef>
                <a:spcPts val="0"/>
              </a:spcBef>
              <a:spcAft>
                <a:spcPts val="0"/>
              </a:spcAft>
              <a:buNone/>
            </a:pPr>
            <a:r>
              <a:rPr lang="en-US" sz="2200">
                <a:solidFill>
                  <a:schemeClr val="dk1"/>
                </a:solidFill>
                <a:latin typeface="Roboto Condensed"/>
                <a:ea typeface="Roboto Condensed"/>
                <a:cs typeface="Roboto Condensed"/>
                <a:sym typeface="Roboto Condensed"/>
              </a:rPr>
              <a:t>Ex: &lt;html&gt;……….&lt;/html&gt; </a:t>
            </a:r>
            <a:endParaRPr sz="2200">
              <a:solidFill>
                <a:schemeClr val="dk1"/>
              </a:solidFill>
              <a:latin typeface="Roboto Condensed"/>
              <a:ea typeface="Roboto Condensed"/>
              <a:cs typeface="Roboto Condensed"/>
              <a:sym typeface="Roboto Condensed"/>
            </a:endParaRPr>
          </a:p>
        </p:txBody>
      </p:sp>
      <p:sp>
        <p:nvSpPr>
          <p:cNvPr id="174" name="Google Shape;174;p5"/>
          <p:cNvSpPr txBox="1"/>
          <p:nvPr/>
        </p:nvSpPr>
        <p:spPr>
          <a:xfrm>
            <a:off x="7018985" y="4768809"/>
            <a:ext cx="4056845"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Roboto Condensed"/>
                <a:ea typeface="Roboto Condensed"/>
                <a:cs typeface="Roboto Condensed"/>
                <a:sym typeface="Roboto Condensed"/>
              </a:rPr>
              <a:t>It contains only start tag</a:t>
            </a:r>
            <a:endParaRPr/>
          </a:p>
          <a:p>
            <a:pPr indent="0" lvl="0" marL="0" marR="0" rtl="0" algn="l">
              <a:spcBef>
                <a:spcPts val="0"/>
              </a:spcBef>
              <a:spcAft>
                <a:spcPts val="0"/>
              </a:spcAft>
              <a:buNone/>
            </a:pPr>
            <a:r>
              <a:rPr lang="en-US" sz="2200">
                <a:solidFill>
                  <a:schemeClr val="dk1"/>
                </a:solidFill>
                <a:latin typeface="Roboto Condensed"/>
                <a:ea typeface="Roboto Condensed"/>
                <a:cs typeface="Roboto Condensed"/>
                <a:sym typeface="Roboto Condensed"/>
              </a:rPr>
              <a:t>Ex: &lt;br&gt;, &lt;img&gt; etc.</a:t>
            </a:r>
            <a:endParaRPr sz="2200">
              <a:solidFill>
                <a:schemeClr val="dk1"/>
              </a:solidFill>
              <a:latin typeface="Roboto Condensed"/>
              <a:ea typeface="Roboto Condensed"/>
              <a:cs typeface="Roboto Condensed"/>
              <a:sym typeface="Roboto Condensed"/>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6"/>
          <p:cNvSpPr txBox="1"/>
          <p:nvPr>
            <p:ph type="title"/>
          </p:nvPr>
        </p:nvSpPr>
        <p:spPr>
          <a:xfrm>
            <a:off x="3" y="37720"/>
            <a:ext cx="6730423" cy="574453"/>
          </a:xfrm>
          <a:prstGeom prst="rect">
            <a:avLst/>
          </a:prstGeom>
          <a:noFill/>
          <a:ln>
            <a:noFill/>
          </a:ln>
        </p:spPr>
        <p:txBody>
          <a:bodyPr anchorCtr="0" anchor="ctr" bIns="0" lIns="108000" spcFirstLastPara="1" rIns="0" wrap="square" tIns="0">
            <a:spAutoFit/>
          </a:bodyPr>
          <a:lstStyle/>
          <a:p>
            <a:pPr indent="0" lvl="0" marL="0" rtl="0" algn="l">
              <a:lnSpc>
                <a:spcPct val="100000"/>
              </a:lnSpc>
              <a:spcBef>
                <a:spcPts val="0"/>
              </a:spcBef>
              <a:spcAft>
                <a:spcPts val="0"/>
              </a:spcAft>
              <a:buSzPts val="2000"/>
              <a:buNone/>
            </a:pPr>
            <a:r>
              <a:rPr lang="en-US"/>
              <a:t>HTML Elements</a:t>
            </a:r>
            <a:endParaRPr/>
          </a:p>
        </p:txBody>
      </p:sp>
      <p:sp>
        <p:nvSpPr>
          <p:cNvPr id="181" name="Google Shape;181;p6"/>
          <p:cNvSpPr txBox="1"/>
          <p:nvPr>
            <p:ph idx="12" type="sldNum"/>
          </p:nvPr>
        </p:nvSpPr>
        <p:spPr>
          <a:xfrm>
            <a:off x="11241511" y="6461580"/>
            <a:ext cx="806636" cy="415777"/>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800"/>
              <a:buFont typeface="Roboto Condensed"/>
              <a:buNone/>
            </a:pPr>
            <a:fld id="{00000000-1234-1234-1234-123412341234}" type="slidenum">
              <a:rPr lang="en-US"/>
              <a:t>‹#›</a:t>
            </a:fld>
            <a:endParaRPr/>
          </a:p>
        </p:txBody>
      </p:sp>
      <p:sp>
        <p:nvSpPr>
          <p:cNvPr id="182" name="Google Shape;182;p6"/>
          <p:cNvSpPr txBox="1"/>
          <p:nvPr/>
        </p:nvSpPr>
        <p:spPr>
          <a:xfrm>
            <a:off x="2638878" y="3103929"/>
            <a:ext cx="8488467" cy="861774"/>
          </a:xfrm>
          <a:prstGeom prst="rect">
            <a:avLst/>
          </a:prstGeom>
          <a:solidFill>
            <a:srgbClr val="D5E5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000">
                <a:solidFill>
                  <a:schemeClr val="accent1"/>
                </a:solidFill>
                <a:latin typeface="Roboto Condensed"/>
                <a:ea typeface="Roboto Condensed"/>
                <a:cs typeface="Roboto Condensed"/>
                <a:sym typeface="Roboto Condensed"/>
              </a:rPr>
              <a:t>&lt;p&gt;</a:t>
            </a:r>
            <a:r>
              <a:rPr b="1" lang="en-US" sz="5000">
                <a:solidFill>
                  <a:srgbClr val="AB7921"/>
                </a:solidFill>
                <a:latin typeface="Roboto Condensed"/>
                <a:ea typeface="Roboto Condensed"/>
                <a:cs typeface="Roboto Condensed"/>
                <a:sym typeface="Roboto Condensed"/>
              </a:rPr>
              <a:t>Welcome to Test Yantra</a:t>
            </a:r>
            <a:r>
              <a:rPr b="1" lang="en-US" sz="5000">
                <a:solidFill>
                  <a:schemeClr val="accent1"/>
                </a:solidFill>
                <a:latin typeface="Roboto Condensed"/>
                <a:ea typeface="Roboto Condensed"/>
                <a:cs typeface="Roboto Condensed"/>
                <a:sym typeface="Roboto Condensed"/>
              </a:rPr>
              <a:t>&lt;/p&gt;</a:t>
            </a:r>
            <a:endParaRPr b="1" sz="5000">
              <a:solidFill>
                <a:schemeClr val="accent1"/>
              </a:solidFill>
              <a:latin typeface="Roboto Condensed"/>
              <a:ea typeface="Roboto Condensed"/>
              <a:cs typeface="Roboto Condensed"/>
              <a:sym typeface="Roboto Condensed"/>
            </a:endParaRPr>
          </a:p>
        </p:txBody>
      </p:sp>
      <p:cxnSp>
        <p:nvCxnSpPr>
          <p:cNvPr id="183" name="Google Shape;183;p6"/>
          <p:cNvCxnSpPr/>
          <p:nvPr/>
        </p:nvCxnSpPr>
        <p:spPr>
          <a:xfrm>
            <a:off x="3658771" y="3715103"/>
            <a:ext cx="0" cy="592428"/>
          </a:xfrm>
          <a:prstGeom prst="straightConnector1">
            <a:avLst/>
          </a:prstGeom>
          <a:noFill/>
          <a:ln cap="flat" cmpd="sng" w="22225">
            <a:solidFill>
              <a:schemeClr val="dk1"/>
            </a:solidFill>
            <a:prstDash val="solid"/>
            <a:round/>
            <a:headEnd len="sm" w="sm" type="none"/>
            <a:tailEnd len="sm" w="sm" type="none"/>
          </a:ln>
        </p:spPr>
      </p:cxnSp>
      <p:cxnSp>
        <p:nvCxnSpPr>
          <p:cNvPr id="184" name="Google Shape;184;p6"/>
          <p:cNvCxnSpPr/>
          <p:nvPr/>
        </p:nvCxnSpPr>
        <p:spPr>
          <a:xfrm>
            <a:off x="3644719" y="4308249"/>
            <a:ext cx="6126480" cy="12879"/>
          </a:xfrm>
          <a:prstGeom prst="straightConnector1">
            <a:avLst/>
          </a:prstGeom>
          <a:noFill/>
          <a:ln cap="flat" cmpd="sng" w="22225">
            <a:solidFill>
              <a:schemeClr val="dk1"/>
            </a:solidFill>
            <a:prstDash val="solid"/>
            <a:round/>
            <a:headEnd len="sm" w="sm" type="none"/>
            <a:tailEnd len="sm" w="sm" type="none"/>
          </a:ln>
        </p:spPr>
      </p:cxnSp>
      <p:cxnSp>
        <p:nvCxnSpPr>
          <p:cNvPr id="185" name="Google Shape;185;p6"/>
          <p:cNvCxnSpPr/>
          <p:nvPr/>
        </p:nvCxnSpPr>
        <p:spPr>
          <a:xfrm rot="10800000">
            <a:off x="9770420" y="3728700"/>
            <a:ext cx="0" cy="592428"/>
          </a:xfrm>
          <a:prstGeom prst="straightConnector1">
            <a:avLst/>
          </a:prstGeom>
          <a:noFill/>
          <a:ln cap="flat" cmpd="sng" w="22225">
            <a:solidFill>
              <a:schemeClr val="dk1"/>
            </a:solidFill>
            <a:prstDash val="solid"/>
            <a:round/>
            <a:headEnd len="sm" w="sm" type="none"/>
            <a:tailEnd len="sm" w="sm" type="none"/>
          </a:ln>
        </p:spPr>
      </p:cxnSp>
      <p:cxnSp>
        <p:nvCxnSpPr>
          <p:cNvPr id="186" name="Google Shape;186;p6"/>
          <p:cNvCxnSpPr>
            <a:stCxn id="182" idx="1"/>
          </p:cNvCxnSpPr>
          <p:nvPr/>
        </p:nvCxnSpPr>
        <p:spPr>
          <a:xfrm>
            <a:off x="2638878" y="3534816"/>
            <a:ext cx="49800" cy="2209200"/>
          </a:xfrm>
          <a:prstGeom prst="straightConnector1">
            <a:avLst/>
          </a:prstGeom>
          <a:noFill/>
          <a:ln cap="flat" cmpd="sng" w="22225">
            <a:solidFill>
              <a:schemeClr val="dk1"/>
            </a:solidFill>
            <a:prstDash val="solid"/>
            <a:round/>
            <a:headEnd len="sm" w="sm" type="none"/>
            <a:tailEnd len="sm" w="sm" type="none"/>
          </a:ln>
        </p:spPr>
      </p:cxnSp>
      <p:cxnSp>
        <p:nvCxnSpPr>
          <p:cNvPr id="187" name="Google Shape;187;p6"/>
          <p:cNvCxnSpPr/>
          <p:nvPr/>
        </p:nvCxnSpPr>
        <p:spPr>
          <a:xfrm rot="10800000">
            <a:off x="3812146" y="5190186"/>
            <a:ext cx="12879" cy="0"/>
          </a:xfrm>
          <a:prstGeom prst="straightConnector1">
            <a:avLst/>
          </a:prstGeom>
          <a:noFill/>
          <a:ln cap="flat" cmpd="sng" w="9525">
            <a:solidFill>
              <a:srgbClr val="347EB8"/>
            </a:solidFill>
            <a:prstDash val="solid"/>
            <a:round/>
            <a:headEnd len="sm" w="sm" type="none"/>
            <a:tailEnd len="sm" w="sm" type="none"/>
          </a:ln>
        </p:spPr>
      </p:cxnSp>
      <p:cxnSp>
        <p:nvCxnSpPr>
          <p:cNvPr id="188" name="Google Shape;188;p6"/>
          <p:cNvCxnSpPr/>
          <p:nvPr/>
        </p:nvCxnSpPr>
        <p:spPr>
          <a:xfrm>
            <a:off x="2688801" y="5744099"/>
            <a:ext cx="8138160" cy="0"/>
          </a:xfrm>
          <a:prstGeom prst="straightConnector1">
            <a:avLst/>
          </a:prstGeom>
          <a:noFill/>
          <a:ln cap="flat" cmpd="sng" w="22225">
            <a:solidFill>
              <a:schemeClr val="dk1"/>
            </a:solidFill>
            <a:prstDash val="solid"/>
            <a:round/>
            <a:headEnd len="sm" w="sm" type="none"/>
            <a:tailEnd len="sm" w="sm" type="none"/>
          </a:ln>
        </p:spPr>
      </p:cxnSp>
      <p:cxnSp>
        <p:nvCxnSpPr>
          <p:cNvPr id="189" name="Google Shape;189;p6"/>
          <p:cNvCxnSpPr/>
          <p:nvPr/>
        </p:nvCxnSpPr>
        <p:spPr>
          <a:xfrm rot="10800000">
            <a:off x="10772050" y="3457872"/>
            <a:ext cx="25758" cy="2286227"/>
          </a:xfrm>
          <a:prstGeom prst="straightConnector1">
            <a:avLst/>
          </a:prstGeom>
          <a:noFill/>
          <a:ln cap="flat" cmpd="sng" w="22225">
            <a:solidFill>
              <a:schemeClr val="dk1"/>
            </a:solidFill>
            <a:prstDash val="solid"/>
            <a:round/>
            <a:headEnd len="sm" w="sm" type="none"/>
            <a:tailEnd len="sm" w="sm" type="none"/>
          </a:ln>
        </p:spPr>
      </p:cxnSp>
      <p:sp>
        <p:nvSpPr>
          <p:cNvPr id="190" name="Google Shape;190;p6"/>
          <p:cNvSpPr txBox="1"/>
          <p:nvPr/>
        </p:nvSpPr>
        <p:spPr>
          <a:xfrm>
            <a:off x="6127612" y="4457872"/>
            <a:ext cx="325835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Roboto Condensed"/>
                <a:ea typeface="Roboto Condensed"/>
                <a:cs typeface="Roboto Condensed"/>
                <a:sym typeface="Roboto Condensed"/>
              </a:rPr>
              <a:t>Content</a:t>
            </a:r>
            <a:endParaRPr b="1" sz="2400">
              <a:solidFill>
                <a:schemeClr val="dk1"/>
              </a:solidFill>
              <a:latin typeface="Roboto Condensed"/>
              <a:ea typeface="Roboto Condensed"/>
              <a:cs typeface="Roboto Condensed"/>
              <a:sym typeface="Roboto Condensed"/>
            </a:endParaRPr>
          </a:p>
        </p:txBody>
      </p:sp>
      <p:sp>
        <p:nvSpPr>
          <p:cNvPr id="191" name="Google Shape;191;p6"/>
          <p:cNvSpPr txBox="1"/>
          <p:nvPr/>
        </p:nvSpPr>
        <p:spPr>
          <a:xfrm>
            <a:off x="6062241" y="5880843"/>
            <a:ext cx="296214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Roboto Condensed"/>
                <a:ea typeface="Roboto Condensed"/>
                <a:cs typeface="Roboto Condensed"/>
                <a:sym typeface="Roboto Condensed"/>
              </a:rPr>
              <a:t>Element</a:t>
            </a:r>
            <a:endParaRPr b="1" sz="2400">
              <a:solidFill>
                <a:schemeClr val="dk1"/>
              </a:solidFill>
              <a:latin typeface="Roboto Condensed"/>
              <a:ea typeface="Roboto Condensed"/>
              <a:cs typeface="Roboto Condensed"/>
              <a:sym typeface="Roboto Condensed"/>
            </a:endParaRPr>
          </a:p>
        </p:txBody>
      </p:sp>
      <p:cxnSp>
        <p:nvCxnSpPr>
          <p:cNvPr id="192" name="Google Shape;192;p6"/>
          <p:cNvCxnSpPr/>
          <p:nvPr/>
        </p:nvCxnSpPr>
        <p:spPr>
          <a:xfrm rot="10800000">
            <a:off x="2638879" y="2974434"/>
            <a:ext cx="0" cy="231819"/>
          </a:xfrm>
          <a:prstGeom prst="straightConnector1">
            <a:avLst/>
          </a:prstGeom>
          <a:noFill/>
          <a:ln cap="flat" cmpd="sng" w="22225">
            <a:solidFill>
              <a:schemeClr val="dk1"/>
            </a:solidFill>
            <a:prstDash val="solid"/>
            <a:round/>
            <a:headEnd len="sm" w="sm" type="none"/>
            <a:tailEnd len="sm" w="sm" type="none"/>
          </a:ln>
        </p:spPr>
      </p:cxnSp>
      <p:cxnSp>
        <p:nvCxnSpPr>
          <p:cNvPr id="193" name="Google Shape;193;p6"/>
          <p:cNvCxnSpPr/>
          <p:nvPr/>
        </p:nvCxnSpPr>
        <p:spPr>
          <a:xfrm>
            <a:off x="2638879" y="2974434"/>
            <a:ext cx="1005840" cy="0"/>
          </a:xfrm>
          <a:prstGeom prst="straightConnector1">
            <a:avLst/>
          </a:prstGeom>
          <a:noFill/>
          <a:ln cap="flat" cmpd="sng" w="25400">
            <a:solidFill>
              <a:schemeClr val="dk1"/>
            </a:solidFill>
            <a:prstDash val="solid"/>
            <a:round/>
            <a:headEnd len="sm" w="sm" type="none"/>
            <a:tailEnd len="sm" w="sm" type="none"/>
          </a:ln>
        </p:spPr>
      </p:cxnSp>
      <p:cxnSp>
        <p:nvCxnSpPr>
          <p:cNvPr id="194" name="Google Shape;194;p6"/>
          <p:cNvCxnSpPr/>
          <p:nvPr/>
        </p:nvCxnSpPr>
        <p:spPr>
          <a:xfrm>
            <a:off x="3644719" y="2987899"/>
            <a:ext cx="0" cy="231819"/>
          </a:xfrm>
          <a:prstGeom prst="straightConnector1">
            <a:avLst/>
          </a:prstGeom>
          <a:noFill/>
          <a:ln cap="flat" cmpd="sng" w="25400">
            <a:solidFill>
              <a:schemeClr val="dk1"/>
            </a:solidFill>
            <a:prstDash val="solid"/>
            <a:round/>
            <a:headEnd len="sm" w="sm" type="none"/>
            <a:tailEnd len="sm" w="sm" type="none"/>
          </a:ln>
        </p:spPr>
      </p:cxnSp>
      <p:cxnSp>
        <p:nvCxnSpPr>
          <p:cNvPr id="195" name="Google Shape;195;p6"/>
          <p:cNvCxnSpPr/>
          <p:nvPr/>
        </p:nvCxnSpPr>
        <p:spPr>
          <a:xfrm rot="10800000">
            <a:off x="9780920" y="2877452"/>
            <a:ext cx="0" cy="231819"/>
          </a:xfrm>
          <a:prstGeom prst="straightConnector1">
            <a:avLst/>
          </a:prstGeom>
          <a:noFill/>
          <a:ln cap="flat" cmpd="sng" w="22225">
            <a:solidFill>
              <a:schemeClr val="dk1"/>
            </a:solidFill>
            <a:prstDash val="solid"/>
            <a:round/>
            <a:headEnd len="sm" w="sm" type="none"/>
            <a:tailEnd len="sm" w="sm" type="none"/>
          </a:ln>
        </p:spPr>
      </p:cxnSp>
      <p:cxnSp>
        <p:nvCxnSpPr>
          <p:cNvPr id="196" name="Google Shape;196;p6"/>
          <p:cNvCxnSpPr/>
          <p:nvPr/>
        </p:nvCxnSpPr>
        <p:spPr>
          <a:xfrm>
            <a:off x="9780919" y="2877452"/>
            <a:ext cx="1005840" cy="0"/>
          </a:xfrm>
          <a:prstGeom prst="straightConnector1">
            <a:avLst/>
          </a:prstGeom>
          <a:noFill/>
          <a:ln cap="flat" cmpd="sng" w="22225">
            <a:solidFill>
              <a:schemeClr val="dk1"/>
            </a:solidFill>
            <a:prstDash val="solid"/>
            <a:round/>
            <a:headEnd len="sm" w="sm" type="none"/>
            <a:tailEnd len="sm" w="sm" type="none"/>
          </a:ln>
        </p:spPr>
      </p:cxnSp>
      <p:cxnSp>
        <p:nvCxnSpPr>
          <p:cNvPr id="197" name="Google Shape;197;p6"/>
          <p:cNvCxnSpPr/>
          <p:nvPr/>
        </p:nvCxnSpPr>
        <p:spPr>
          <a:xfrm>
            <a:off x="10764636" y="2858524"/>
            <a:ext cx="0" cy="231819"/>
          </a:xfrm>
          <a:prstGeom prst="straightConnector1">
            <a:avLst/>
          </a:prstGeom>
          <a:noFill/>
          <a:ln cap="flat" cmpd="sng" w="22225">
            <a:solidFill>
              <a:schemeClr val="dk1"/>
            </a:solidFill>
            <a:prstDash val="solid"/>
            <a:round/>
            <a:headEnd len="sm" w="sm" type="none"/>
            <a:tailEnd len="sm" w="sm" type="none"/>
          </a:ln>
        </p:spPr>
      </p:cxnSp>
      <p:cxnSp>
        <p:nvCxnSpPr>
          <p:cNvPr id="198" name="Google Shape;198;p6"/>
          <p:cNvCxnSpPr/>
          <p:nvPr/>
        </p:nvCxnSpPr>
        <p:spPr>
          <a:xfrm flipH="1" rot="10800000">
            <a:off x="3157082" y="2202287"/>
            <a:ext cx="12878" cy="785612"/>
          </a:xfrm>
          <a:prstGeom prst="straightConnector1">
            <a:avLst/>
          </a:prstGeom>
          <a:noFill/>
          <a:ln cap="flat" cmpd="sng" w="22225">
            <a:solidFill>
              <a:schemeClr val="dk1"/>
            </a:solidFill>
            <a:prstDash val="solid"/>
            <a:round/>
            <a:headEnd len="sm" w="sm" type="none"/>
            <a:tailEnd len="sm" w="sm" type="none"/>
          </a:ln>
        </p:spPr>
      </p:cxnSp>
      <p:cxnSp>
        <p:nvCxnSpPr>
          <p:cNvPr id="199" name="Google Shape;199;p6"/>
          <p:cNvCxnSpPr/>
          <p:nvPr/>
        </p:nvCxnSpPr>
        <p:spPr>
          <a:xfrm rot="10800000">
            <a:off x="10281109" y="2174194"/>
            <a:ext cx="0" cy="684330"/>
          </a:xfrm>
          <a:prstGeom prst="straightConnector1">
            <a:avLst/>
          </a:prstGeom>
          <a:noFill/>
          <a:ln cap="flat" cmpd="sng" w="22225">
            <a:solidFill>
              <a:schemeClr val="dk1"/>
            </a:solidFill>
            <a:prstDash val="solid"/>
            <a:round/>
            <a:headEnd len="sm" w="sm" type="none"/>
            <a:tailEnd len="sm" w="sm" type="none"/>
          </a:ln>
        </p:spPr>
      </p:cxnSp>
      <p:sp>
        <p:nvSpPr>
          <p:cNvPr id="200" name="Google Shape;200;p6"/>
          <p:cNvSpPr txBox="1"/>
          <p:nvPr/>
        </p:nvSpPr>
        <p:spPr>
          <a:xfrm>
            <a:off x="2369711" y="1727158"/>
            <a:ext cx="289774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Roboto Condensed"/>
                <a:ea typeface="Roboto Condensed"/>
                <a:cs typeface="Roboto Condensed"/>
                <a:sym typeface="Roboto Condensed"/>
              </a:rPr>
              <a:t>Opening Tag</a:t>
            </a:r>
            <a:endParaRPr b="1" sz="2400">
              <a:solidFill>
                <a:schemeClr val="dk1"/>
              </a:solidFill>
              <a:latin typeface="Roboto Condensed"/>
              <a:ea typeface="Roboto Condensed"/>
              <a:cs typeface="Roboto Condensed"/>
              <a:sym typeface="Roboto Condensed"/>
            </a:endParaRPr>
          </a:p>
        </p:txBody>
      </p:sp>
      <p:sp>
        <p:nvSpPr>
          <p:cNvPr id="201" name="Google Shape;201;p6"/>
          <p:cNvSpPr txBox="1"/>
          <p:nvPr/>
        </p:nvSpPr>
        <p:spPr>
          <a:xfrm>
            <a:off x="9385967" y="1712170"/>
            <a:ext cx="206062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Roboto Condensed"/>
                <a:ea typeface="Roboto Condensed"/>
                <a:cs typeface="Roboto Condensed"/>
                <a:sym typeface="Roboto Condensed"/>
              </a:rPr>
              <a:t>Closing Tag</a:t>
            </a:r>
            <a:endParaRPr b="1" sz="2400">
              <a:solidFill>
                <a:schemeClr val="dk1"/>
              </a:solidFill>
              <a:latin typeface="Roboto Condensed"/>
              <a:ea typeface="Roboto Condensed"/>
              <a:cs typeface="Roboto Condensed"/>
              <a:sym typeface="Roboto Condensed"/>
            </a:endParaRPr>
          </a:p>
        </p:txBody>
      </p:sp>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YSS_2019">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2019-02-12T10:18:40Z</dcterms:created>
  <dc:creator>Harsha</dc:creator>
</cp:coreProperties>
</file>