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0A6705D-9354-4CD6-917F-4DE68DE2349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BritishAirwaysReview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9702EE0-9437-4E4A-8CFD-ACFD997DA26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24-09-2024 11.13.33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173E9EAE-96F9-4B6A-B9FF-0CACC25455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2024-09-24T17:43:33Z</dcterms:created>
  <dcterms:modified xsi:type="dcterms:W3CDTF">2024-09-24T17:43:33Z</dcterms:modified>
</cp:coreProperties>
</file>